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sldIdLst>
    <p:sldId id="256" r:id="rId2"/>
    <p:sldId id="258" r:id="rId3"/>
    <p:sldId id="280" r:id="rId4"/>
    <p:sldId id="281" r:id="rId5"/>
    <p:sldId id="276" r:id="rId6"/>
    <p:sldId id="262" r:id="rId7"/>
    <p:sldId id="267" r:id="rId8"/>
    <p:sldId id="271" r:id="rId9"/>
    <p:sldId id="272" r:id="rId10"/>
    <p:sldId id="268" r:id="rId11"/>
    <p:sldId id="270" r:id="rId12"/>
    <p:sldId id="264" r:id="rId13"/>
    <p:sldId id="279" r:id="rId14"/>
    <p:sldId id="277" r:id="rId15"/>
    <p:sldId id="282" r:id="rId16"/>
    <p:sldId id="265" r:id="rId17"/>
    <p:sldId id="266" r:id="rId18"/>
    <p:sldId id="257"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486"/>
    <a:srgbClr val="EC864E"/>
    <a:srgbClr val="B797CD"/>
    <a:srgbClr val="9BE1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156"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D6A00-C3A4-4F16-B692-8C3E2D2D9A0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C541C35-3F85-486F-945F-79B7E231EB56}">
      <dgm:prSet/>
      <dgm:spPr/>
      <dgm:t>
        <a:bodyPr/>
        <a:lstStyle/>
        <a:p>
          <a:r>
            <a:rPr lang="en-CA"/>
            <a:t>Your skaters are currently on the Starskate Pathway in the learn-to-train level as part of the Sport for Life’s Long-term development</a:t>
          </a:r>
          <a:endParaRPr lang="en-US"/>
        </a:p>
      </dgm:t>
    </dgm:pt>
    <dgm:pt modelId="{0C2A6C27-549F-40A5-91FE-AF5D3321D408}" type="parTrans" cxnId="{B6B2A3F0-0901-46FA-9FF4-920578CF2712}">
      <dgm:prSet/>
      <dgm:spPr/>
      <dgm:t>
        <a:bodyPr/>
        <a:lstStyle/>
        <a:p>
          <a:endParaRPr lang="en-US"/>
        </a:p>
      </dgm:t>
    </dgm:pt>
    <dgm:pt modelId="{BBB17243-7FE1-4A70-BD63-922C44BEDA68}" type="sibTrans" cxnId="{B6B2A3F0-0901-46FA-9FF4-920578CF2712}">
      <dgm:prSet/>
      <dgm:spPr/>
      <dgm:t>
        <a:bodyPr/>
        <a:lstStyle/>
        <a:p>
          <a:endParaRPr lang="en-US"/>
        </a:p>
      </dgm:t>
    </dgm:pt>
    <dgm:pt modelId="{381E25D9-4BAF-419A-AF31-E14A25E59124}">
      <dgm:prSet/>
      <dgm:spPr/>
      <dgm:t>
        <a:bodyPr/>
        <a:lstStyle/>
        <a:p>
          <a:r>
            <a:rPr lang="en-CA"/>
            <a:t>When logged into your account with Skate Canada you can read more on the Starskate Pathway</a:t>
          </a:r>
          <a:endParaRPr lang="en-US"/>
        </a:p>
      </dgm:t>
    </dgm:pt>
    <dgm:pt modelId="{7EC98EA2-1E1D-45B8-A0C8-7C82623EFA45}" type="parTrans" cxnId="{299CD871-CCB9-4600-8972-5ACE41D550CE}">
      <dgm:prSet/>
      <dgm:spPr/>
      <dgm:t>
        <a:bodyPr/>
        <a:lstStyle/>
        <a:p>
          <a:endParaRPr lang="en-US"/>
        </a:p>
      </dgm:t>
    </dgm:pt>
    <dgm:pt modelId="{71F4142B-7FC7-482A-B9B5-82A3B8322855}" type="sibTrans" cxnId="{299CD871-CCB9-4600-8972-5ACE41D550CE}">
      <dgm:prSet/>
      <dgm:spPr/>
      <dgm:t>
        <a:bodyPr/>
        <a:lstStyle/>
        <a:p>
          <a:endParaRPr lang="en-US"/>
        </a:p>
      </dgm:t>
    </dgm:pt>
    <dgm:pt modelId="{D171E367-E89E-4768-8398-2B40FE675550}">
      <dgm:prSet/>
      <dgm:spPr/>
      <dgm:t>
        <a:bodyPr/>
        <a:lstStyle/>
        <a:p>
          <a:r>
            <a:rPr lang="en-CA"/>
            <a:t>Go to skatecanada.ca/members to create an account in your child’s name. This way you will be able to see their STARskate Achievements and follow their official progress.</a:t>
          </a:r>
          <a:endParaRPr lang="en-US"/>
        </a:p>
      </dgm:t>
    </dgm:pt>
    <dgm:pt modelId="{9A1BFEBD-3FF2-4230-B67D-45DF829B394C}" type="parTrans" cxnId="{AB3D05F8-8D09-4101-9CBB-FF16BFD36DE2}">
      <dgm:prSet/>
      <dgm:spPr/>
      <dgm:t>
        <a:bodyPr/>
        <a:lstStyle/>
        <a:p>
          <a:endParaRPr lang="en-US"/>
        </a:p>
      </dgm:t>
    </dgm:pt>
    <dgm:pt modelId="{239537A0-F2DA-4C2F-829B-A8F3A84A9603}" type="sibTrans" cxnId="{AB3D05F8-8D09-4101-9CBB-FF16BFD36DE2}">
      <dgm:prSet/>
      <dgm:spPr/>
      <dgm:t>
        <a:bodyPr/>
        <a:lstStyle/>
        <a:p>
          <a:endParaRPr lang="en-US"/>
        </a:p>
      </dgm:t>
    </dgm:pt>
    <dgm:pt modelId="{B583B82A-75DB-463E-91E3-65A458BD8E5B}" type="pres">
      <dgm:prSet presAssocID="{3A9D6A00-C3A4-4F16-B692-8C3E2D2D9A0D}" presName="linear" presStyleCnt="0">
        <dgm:presLayoutVars>
          <dgm:animLvl val="lvl"/>
          <dgm:resizeHandles val="exact"/>
        </dgm:presLayoutVars>
      </dgm:prSet>
      <dgm:spPr/>
    </dgm:pt>
    <dgm:pt modelId="{033C12E8-4746-4E80-A09E-D8963A2A9608}" type="pres">
      <dgm:prSet presAssocID="{EC541C35-3F85-486F-945F-79B7E231EB56}" presName="parentText" presStyleLbl="node1" presStyleIdx="0" presStyleCnt="3">
        <dgm:presLayoutVars>
          <dgm:chMax val="0"/>
          <dgm:bulletEnabled val="1"/>
        </dgm:presLayoutVars>
      </dgm:prSet>
      <dgm:spPr/>
    </dgm:pt>
    <dgm:pt modelId="{AF2338BF-74A2-47E5-9BA9-2F9EEBB49D48}" type="pres">
      <dgm:prSet presAssocID="{BBB17243-7FE1-4A70-BD63-922C44BEDA68}" presName="spacer" presStyleCnt="0"/>
      <dgm:spPr/>
    </dgm:pt>
    <dgm:pt modelId="{C2374B16-70C9-4D2E-ABD3-3512B4E068DA}" type="pres">
      <dgm:prSet presAssocID="{381E25D9-4BAF-419A-AF31-E14A25E59124}" presName="parentText" presStyleLbl="node1" presStyleIdx="1" presStyleCnt="3">
        <dgm:presLayoutVars>
          <dgm:chMax val="0"/>
          <dgm:bulletEnabled val="1"/>
        </dgm:presLayoutVars>
      </dgm:prSet>
      <dgm:spPr/>
    </dgm:pt>
    <dgm:pt modelId="{D4C19508-FBAB-4BA0-87FE-97DF577DA2CB}" type="pres">
      <dgm:prSet presAssocID="{71F4142B-7FC7-482A-B9B5-82A3B8322855}" presName="spacer" presStyleCnt="0"/>
      <dgm:spPr/>
    </dgm:pt>
    <dgm:pt modelId="{EC71120C-DE41-489A-8900-E9D1900F5F21}" type="pres">
      <dgm:prSet presAssocID="{D171E367-E89E-4768-8398-2B40FE675550}" presName="parentText" presStyleLbl="node1" presStyleIdx="2" presStyleCnt="3">
        <dgm:presLayoutVars>
          <dgm:chMax val="0"/>
          <dgm:bulletEnabled val="1"/>
        </dgm:presLayoutVars>
      </dgm:prSet>
      <dgm:spPr/>
    </dgm:pt>
  </dgm:ptLst>
  <dgm:cxnLst>
    <dgm:cxn modelId="{AC740464-F38E-4095-BE47-E5FFB85051F8}" type="presOf" srcId="{381E25D9-4BAF-419A-AF31-E14A25E59124}" destId="{C2374B16-70C9-4D2E-ABD3-3512B4E068DA}" srcOrd="0" destOrd="0" presId="urn:microsoft.com/office/officeart/2005/8/layout/vList2"/>
    <dgm:cxn modelId="{299CD871-CCB9-4600-8972-5ACE41D550CE}" srcId="{3A9D6A00-C3A4-4F16-B692-8C3E2D2D9A0D}" destId="{381E25D9-4BAF-419A-AF31-E14A25E59124}" srcOrd="1" destOrd="0" parTransId="{7EC98EA2-1E1D-45B8-A0C8-7C82623EFA45}" sibTransId="{71F4142B-7FC7-482A-B9B5-82A3B8322855}"/>
    <dgm:cxn modelId="{FD9DFB8C-77D5-4CEC-9F23-B89737F57AEA}" type="presOf" srcId="{EC541C35-3F85-486F-945F-79B7E231EB56}" destId="{033C12E8-4746-4E80-A09E-D8963A2A9608}" srcOrd="0" destOrd="0" presId="urn:microsoft.com/office/officeart/2005/8/layout/vList2"/>
    <dgm:cxn modelId="{8C0B15CC-45C7-428C-97C9-9DCC714183E0}" type="presOf" srcId="{D171E367-E89E-4768-8398-2B40FE675550}" destId="{EC71120C-DE41-489A-8900-E9D1900F5F21}" srcOrd="0" destOrd="0" presId="urn:microsoft.com/office/officeart/2005/8/layout/vList2"/>
    <dgm:cxn modelId="{B6B2A3F0-0901-46FA-9FF4-920578CF2712}" srcId="{3A9D6A00-C3A4-4F16-B692-8C3E2D2D9A0D}" destId="{EC541C35-3F85-486F-945F-79B7E231EB56}" srcOrd="0" destOrd="0" parTransId="{0C2A6C27-549F-40A5-91FE-AF5D3321D408}" sibTransId="{BBB17243-7FE1-4A70-BD63-922C44BEDA68}"/>
    <dgm:cxn modelId="{B9348FF7-171E-4960-8A59-70BAA10CB3C0}" type="presOf" srcId="{3A9D6A00-C3A4-4F16-B692-8C3E2D2D9A0D}" destId="{B583B82A-75DB-463E-91E3-65A458BD8E5B}" srcOrd="0" destOrd="0" presId="urn:microsoft.com/office/officeart/2005/8/layout/vList2"/>
    <dgm:cxn modelId="{AB3D05F8-8D09-4101-9CBB-FF16BFD36DE2}" srcId="{3A9D6A00-C3A4-4F16-B692-8C3E2D2D9A0D}" destId="{D171E367-E89E-4768-8398-2B40FE675550}" srcOrd="2" destOrd="0" parTransId="{9A1BFEBD-3FF2-4230-B67D-45DF829B394C}" sibTransId="{239537A0-F2DA-4C2F-829B-A8F3A84A9603}"/>
    <dgm:cxn modelId="{47FA313E-4056-4DBF-B0E9-AECC0000B571}" type="presParOf" srcId="{B583B82A-75DB-463E-91E3-65A458BD8E5B}" destId="{033C12E8-4746-4E80-A09E-D8963A2A9608}" srcOrd="0" destOrd="0" presId="urn:microsoft.com/office/officeart/2005/8/layout/vList2"/>
    <dgm:cxn modelId="{9B71EBCB-774D-49F9-8093-CCE5A7A3B8AE}" type="presParOf" srcId="{B583B82A-75DB-463E-91E3-65A458BD8E5B}" destId="{AF2338BF-74A2-47E5-9BA9-2F9EEBB49D48}" srcOrd="1" destOrd="0" presId="urn:microsoft.com/office/officeart/2005/8/layout/vList2"/>
    <dgm:cxn modelId="{7F2BBF7A-1008-4596-9EAF-3550FA8B79CA}" type="presParOf" srcId="{B583B82A-75DB-463E-91E3-65A458BD8E5B}" destId="{C2374B16-70C9-4D2E-ABD3-3512B4E068DA}" srcOrd="2" destOrd="0" presId="urn:microsoft.com/office/officeart/2005/8/layout/vList2"/>
    <dgm:cxn modelId="{2EACDDA8-A550-4249-A80F-16695B747789}" type="presParOf" srcId="{B583B82A-75DB-463E-91E3-65A458BD8E5B}" destId="{D4C19508-FBAB-4BA0-87FE-97DF577DA2CB}" srcOrd="3" destOrd="0" presId="urn:microsoft.com/office/officeart/2005/8/layout/vList2"/>
    <dgm:cxn modelId="{305970A6-8902-4FEA-871D-2F49CE808C29}" type="presParOf" srcId="{B583B82A-75DB-463E-91E3-65A458BD8E5B}" destId="{EC71120C-DE41-489A-8900-E9D1900F5F2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6FA8C-A7B1-4BD9-8775-3233D20B864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8E570F-3167-48C4-A0EE-50D3DDAEA5DB}">
      <dgm:prSet custT="1"/>
      <dgm:spPr/>
      <dgm:t>
        <a:bodyPr/>
        <a:lstStyle/>
        <a:p>
          <a:r>
            <a:rPr lang="en-CA" sz="16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endParaRPr lang="en-US" sz="1600" dirty="0"/>
        </a:p>
      </dgm:t>
    </dgm:pt>
    <dgm:pt modelId="{C525B089-CC9B-4BDA-A6A7-F53B55F5F9F1}" type="parTrans" cxnId="{02BF1742-18A2-481E-AC87-2ED70728566F}">
      <dgm:prSet/>
      <dgm:spPr/>
      <dgm:t>
        <a:bodyPr/>
        <a:lstStyle/>
        <a:p>
          <a:endParaRPr lang="en-US"/>
        </a:p>
      </dgm:t>
    </dgm:pt>
    <dgm:pt modelId="{6DF5C022-9246-451A-BD7C-1B9599FFF4A5}" type="sibTrans" cxnId="{02BF1742-18A2-481E-AC87-2ED70728566F}">
      <dgm:prSet/>
      <dgm:spPr/>
      <dgm:t>
        <a:bodyPr/>
        <a:lstStyle/>
        <a:p>
          <a:endParaRPr lang="en-US"/>
        </a:p>
      </dgm:t>
    </dgm:pt>
    <dgm:pt modelId="{F7B18EA6-1C02-47B0-AB4E-F4387AFB27F4}">
      <dgm:prSet custT="1"/>
      <dgm:spPr/>
      <dgm:t>
        <a:bodyPr/>
        <a:lstStyle/>
        <a:p>
          <a:r>
            <a:rPr lang="en-CA" sz="1600" dirty="0"/>
            <a:t>Please keep your account contact info up to date.  You can add a second email to your account if needed</a:t>
          </a:r>
          <a:endParaRPr lang="en-US" sz="1600" dirty="0"/>
        </a:p>
      </dgm:t>
    </dgm:pt>
    <dgm:pt modelId="{1C009290-6CA8-4393-84E1-F0884674FD89}" type="parTrans" cxnId="{B5E94DC9-5F8D-4A65-9B65-5393CFC03F10}">
      <dgm:prSet/>
      <dgm:spPr/>
      <dgm:t>
        <a:bodyPr/>
        <a:lstStyle/>
        <a:p>
          <a:endParaRPr lang="en-US"/>
        </a:p>
      </dgm:t>
    </dgm:pt>
    <dgm:pt modelId="{42729483-E12F-4196-B38D-CE11DDCD34CD}" type="sibTrans" cxnId="{B5E94DC9-5F8D-4A65-9B65-5393CFC03F10}">
      <dgm:prSet/>
      <dgm:spPr/>
      <dgm:t>
        <a:bodyPr/>
        <a:lstStyle/>
        <a:p>
          <a:endParaRPr lang="en-US"/>
        </a:p>
      </dgm:t>
    </dgm:pt>
    <dgm:pt modelId="{4932A47D-EB59-4E8F-93A5-F72C739BB88F}" type="pres">
      <dgm:prSet presAssocID="{DDA6FA8C-A7B1-4BD9-8775-3233D20B864F}" presName="root" presStyleCnt="0">
        <dgm:presLayoutVars>
          <dgm:dir/>
          <dgm:resizeHandles val="exact"/>
        </dgm:presLayoutVars>
      </dgm:prSet>
      <dgm:spPr/>
    </dgm:pt>
    <dgm:pt modelId="{E8E6A921-8F90-456F-882A-8744093A60DC}" type="pres">
      <dgm:prSet presAssocID="{918E570F-3167-48C4-A0EE-50D3DDAEA5DB}" presName="compNode" presStyleCnt="0"/>
      <dgm:spPr/>
    </dgm:pt>
    <dgm:pt modelId="{9B7CDE9C-52D6-486D-A31A-5A0E51DD2F78}" type="pres">
      <dgm:prSet presAssocID="{918E570F-3167-48C4-A0EE-50D3DDAEA5DB}" presName="iconRect" presStyleLbl="node1" presStyleIdx="0" presStyleCnt="2" custScaleX="119933" custScaleY="130165" custLinFactY="-13645" custLinFactNeighborX="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ning"/>
        </a:ext>
      </dgm:extLst>
    </dgm:pt>
    <dgm:pt modelId="{8164F7B8-B825-400D-8489-3F018B7236DE}" type="pres">
      <dgm:prSet presAssocID="{918E570F-3167-48C4-A0EE-50D3DDAEA5DB}" presName="spaceRect" presStyleCnt="0"/>
      <dgm:spPr/>
    </dgm:pt>
    <dgm:pt modelId="{BE9E21D7-DDBA-42CF-A4D8-B1A38A0BD2D7}" type="pres">
      <dgm:prSet presAssocID="{918E570F-3167-48C4-A0EE-50D3DDAEA5DB}" presName="textRect" presStyleLbl="revTx" presStyleIdx="0" presStyleCnt="2" custFlipVert="0" custScaleX="719801" custScaleY="122227" custLinFactNeighborX="0" custLinFactNeighborY="18585">
        <dgm:presLayoutVars>
          <dgm:chMax val="1"/>
          <dgm:chPref val="1"/>
        </dgm:presLayoutVars>
      </dgm:prSet>
      <dgm:spPr/>
    </dgm:pt>
    <dgm:pt modelId="{CB88A477-151A-43F0-A279-D5C3213136CB}" type="pres">
      <dgm:prSet presAssocID="{6DF5C022-9246-451A-BD7C-1B9599FFF4A5}" presName="sibTrans" presStyleCnt="0"/>
      <dgm:spPr/>
    </dgm:pt>
    <dgm:pt modelId="{0659F8EE-BE93-4237-8DE1-C5A99AA1589C}" type="pres">
      <dgm:prSet presAssocID="{F7B18EA6-1C02-47B0-AB4E-F4387AFB27F4}" presName="compNode" presStyleCnt="0"/>
      <dgm:spPr/>
    </dgm:pt>
    <dgm:pt modelId="{0B68C8D6-E6E5-472F-B1CC-097F118F7CAB}" type="pres">
      <dgm:prSet presAssocID="{F7B18EA6-1C02-47B0-AB4E-F4387AFB27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73C0103B-D016-4EEB-B7A6-747182BC9523}" type="pres">
      <dgm:prSet presAssocID="{F7B18EA6-1C02-47B0-AB4E-F4387AFB27F4}" presName="spaceRect" presStyleCnt="0"/>
      <dgm:spPr/>
    </dgm:pt>
    <dgm:pt modelId="{EC8A1848-1B57-4D4B-9E1D-13DBFB149141}" type="pres">
      <dgm:prSet presAssocID="{F7B18EA6-1C02-47B0-AB4E-F4387AFB27F4}" presName="textRect" presStyleLbl="revTx" presStyleIdx="1" presStyleCnt="2" custScaleX="751537" custLinFactNeighborX="0" custLinFactNeighborY="68753">
        <dgm:presLayoutVars>
          <dgm:chMax val="1"/>
          <dgm:chPref val="1"/>
        </dgm:presLayoutVars>
      </dgm:prSet>
      <dgm:spPr/>
    </dgm:pt>
  </dgm:ptLst>
  <dgm:cxnLst>
    <dgm:cxn modelId="{02BF1742-18A2-481E-AC87-2ED70728566F}" srcId="{DDA6FA8C-A7B1-4BD9-8775-3233D20B864F}" destId="{918E570F-3167-48C4-A0EE-50D3DDAEA5DB}" srcOrd="0" destOrd="0" parTransId="{C525B089-CC9B-4BDA-A6A7-F53B55F5F9F1}" sibTransId="{6DF5C022-9246-451A-BD7C-1B9599FFF4A5}"/>
    <dgm:cxn modelId="{FD4C2869-6D39-4E5E-B00F-41C5C5EAB22A}" type="presOf" srcId="{DDA6FA8C-A7B1-4BD9-8775-3233D20B864F}" destId="{4932A47D-EB59-4E8F-93A5-F72C739BB88F}" srcOrd="0" destOrd="0" presId="urn:microsoft.com/office/officeart/2018/2/layout/IconLabelList"/>
    <dgm:cxn modelId="{3A328D81-4BF5-4A6E-9338-E4DF20876296}" type="presOf" srcId="{F7B18EA6-1C02-47B0-AB4E-F4387AFB27F4}" destId="{EC8A1848-1B57-4D4B-9E1D-13DBFB149141}" srcOrd="0" destOrd="0" presId="urn:microsoft.com/office/officeart/2018/2/layout/IconLabelList"/>
    <dgm:cxn modelId="{B5E94DC9-5F8D-4A65-9B65-5393CFC03F10}" srcId="{DDA6FA8C-A7B1-4BD9-8775-3233D20B864F}" destId="{F7B18EA6-1C02-47B0-AB4E-F4387AFB27F4}" srcOrd="1" destOrd="0" parTransId="{1C009290-6CA8-4393-84E1-F0884674FD89}" sibTransId="{42729483-E12F-4196-B38D-CE11DDCD34CD}"/>
    <dgm:cxn modelId="{8979A6D5-7C74-431F-BA9B-5DAB8E50CCA4}" type="presOf" srcId="{918E570F-3167-48C4-A0EE-50D3DDAEA5DB}" destId="{BE9E21D7-DDBA-42CF-A4D8-B1A38A0BD2D7}" srcOrd="0" destOrd="0" presId="urn:microsoft.com/office/officeart/2018/2/layout/IconLabelList"/>
    <dgm:cxn modelId="{032D5D89-9282-459F-9AB5-7F3A0F50C3FD}" type="presParOf" srcId="{4932A47D-EB59-4E8F-93A5-F72C739BB88F}" destId="{E8E6A921-8F90-456F-882A-8744093A60DC}" srcOrd="0" destOrd="0" presId="urn:microsoft.com/office/officeart/2018/2/layout/IconLabelList"/>
    <dgm:cxn modelId="{AB07EB18-ACDF-4146-BD45-83B995398DA3}" type="presParOf" srcId="{E8E6A921-8F90-456F-882A-8744093A60DC}" destId="{9B7CDE9C-52D6-486D-A31A-5A0E51DD2F78}" srcOrd="0" destOrd="0" presId="urn:microsoft.com/office/officeart/2018/2/layout/IconLabelList"/>
    <dgm:cxn modelId="{AD0342EF-899D-4632-9F23-5FFDC24F5FB6}" type="presParOf" srcId="{E8E6A921-8F90-456F-882A-8744093A60DC}" destId="{8164F7B8-B825-400D-8489-3F018B7236DE}" srcOrd="1" destOrd="0" presId="urn:microsoft.com/office/officeart/2018/2/layout/IconLabelList"/>
    <dgm:cxn modelId="{F1F79666-5D5C-44CE-89F5-6E123E6ECC4F}" type="presParOf" srcId="{E8E6A921-8F90-456F-882A-8744093A60DC}" destId="{BE9E21D7-DDBA-42CF-A4D8-B1A38A0BD2D7}" srcOrd="2" destOrd="0" presId="urn:microsoft.com/office/officeart/2018/2/layout/IconLabelList"/>
    <dgm:cxn modelId="{C7A31BE0-AC98-4E12-B13E-08BB21E22FA0}" type="presParOf" srcId="{4932A47D-EB59-4E8F-93A5-F72C739BB88F}" destId="{CB88A477-151A-43F0-A279-D5C3213136CB}" srcOrd="1" destOrd="0" presId="urn:microsoft.com/office/officeart/2018/2/layout/IconLabelList"/>
    <dgm:cxn modelId="{ECCB64E3-07DE-49AF-80DE-2C54584BF443}" type="presParOf" srcId="{4932A47D-EB59-4E8F-93A5-F72C739BB88F}" destId="{0659F8EE-BE93-4237-8DE1-C5A99AA1589C}" srcOrd="2" destOrd="0" presId="urn:microsoft.com/office/officeart/2018/2/layout/IconLabelList"/>
    <dgm:cxn modelId="{2FA58EE5-C569-4EFB-8D6C-E0AED360D6FD}" type="presParOf" srcId="{0659F8EE-BE93-4237-8DE1-C5A99AA1589C}" destId="{0B68C8D6-E6E5-472F-B1CC-097F118F7CAB}" srcOrd="0" destOrd="0" presId="urn:microsoft.com/office/officeart/2018/2/layout/IconLabelList"/>
    <dgm:cxn modelId="{829CA977-4533-4473-BE08-54025919C874}" type="presParOf" srcId="{0659F8EE-BE93-4237-8DE1-C5A99AA1589C}" destId="{73C0103B-D016-4EEB-B7A6-747182BC9523}" srcOrd="1" destOrd="0" presId="urn:microsoft.com/office/officeart/2018/2/layout/IconLabelList"/>
    <dgm:cxn modelId="{AAC9BE54-99B3-4979-85E8-7A8F93712A38}" type="presParOf" srcId="{0659F8EE-BE93-4237-8DE1-C5A99AA1589C}" destId="{EC8A1848-1B57-4D4B-9E1D-13DBFB14914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C10BEC-5617-4334-8EF2-5C52BF9A060C}"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115E04CE-1014-45E3-AEF8-55911CBF82BC}">
      <dgm:prSet custT="1"/>
      <dgm:spPr/>
      <dgm:t>
        <a:bodyPr/>
        <a:lstStyle/>
        <a:p>
          <a:r>
            <a:rPr lang="en-CA" sz="1600" dirty="0">
              <a:solidFill>
                <a:schemeClr val="tx1"/>
              </a:solidFill>
            </a:rPr>
            <a:t>Skaters at the Jumpstart level will complete their </a:t>
          </a:r>
          <a:r>
            <a:rPr lang="en-CA" sz="1600" dirty="0" err="1">
              <a:solidFill>
                <a:schemeClr val="tx1"/>
              </a:solidFill>
            </a:rPr>
            <a:t>Canskate</a:t>
          </a:r>
          <a:r>
            <a:rPr lang="en-CA" sz="1600" dirty="0">
              <a:solidFill>
                <a:schemeClr val="tx1"/>
              </a:solidFill>
            </a:rPr>
            <a:t> Badges while learning to figure skate. These are listed under achievements at the club level on our website.</a:t>
          </a:r>
          <a:endParaRPr lang="en-US" sz="1600" dirty="0">
            <a:solidFill>
              <a:schemeClr val="tx1"/>
            </a:solidFill>
          </a:endParaRPr>
        </a:p>
      </dgm:t>
    </dgm:pt>
    <dgm:pt modelId="{B3048F4C-8677-45A2-8E99-C62798FD5148}" type="parTrans" cxnId="{ABE002D7-5F9C-43F3-AF2A-88A94DAF615C}">
      <dgm:prSet/>
      <dgm:spPr/>
      <dgm:t>
        <a:bodyPr/>
        <a:lstStyle/>
        <a:p>
          <a:endParaRPr lang="en-US"/>
        </a:p>
      </dgm:t>
    </dgm:pt>
    <dgm:pt modelId="{5EA24EAE-8E54-409D-A1BE-D5D2CD380AB4}" type="sibTrans" cxnId="{ABE002D7-5F9C-43F3-AF2A-88A94DAF615C}">
      <dgm:prSet/>
      <dgm:spPr/>
      <dgm:t>
        <a:bodyPr/>
        <a:lstStyle/>
        <a:p>
          <a:endParaRPr lang="en-US"/>
        </a:p>
      </dgm:t>
    </dgm:pt>
    <dgm:pt modelId="{1D2A22E6-DF57-44C6-ADB3-561013B60CC6}">
      <dgm:prSet custT="1"/>
      <dgm:spPr/>
      <dgm:t>
        <a:bodyPr/>
        <a:lstStyle/>
        <a:p>
          <a:r>
            <a:rPr lang="en-CA" sz="1600" dirty="0">
              <a:solidFill>
                <a:schemeClr val="tx1"/>
              </a:solidFill>
            </a:rPr>
            <a:t>Junior Skaters will start or be working on Star 1 – 2 assessments in dance, skills and </a:t>
          </a:r>
          <a:r>
            <a:rPr lang="en-CA" sz="1600" dirty="0" err="1">
              <a:solidFill>
                <a:schemeClr val="tx1"/>
              </a:solidFill>
            </a:rPr>
            <a:t>freeskate</a:t>
          </a:r>
          <a:r>
            <a:rPr lang="en-CA" sz="1600" dirty="0">
              <a:solidFill>
                <a:schemeClr val="tx1"/>
              </a:solidFill>
            </a:rPr>
            <a:t>.  It takes a lot of practice to accomplish the skills in each area.</a:t>
          </a:r>
          <a:endParaRPr lang="en-US" sz="1600" dirty="0">
            <a:solidFill>
              <a:schemeClr val="tx1"/>
            </a:solidFill>
          </a:endParaRPr>
        </a:p>
      </dgm:t>
    </dgm:pt>
    <dgm:pt modelId="{B3B9C606-4945-418E-96A6-34E93118B926}" type="parTrans" cxnId="{5C011A80-A36F-47CD-A2E7-FF941645AE2D}">
      <dgm:prSet/>
      <dgm:spPr/>
      <dgm:t>
        <a:bodyPr/>
        <a:lstStyle/>
        <a:p>
          <a:endParaRPr lang="en-US"/>
        </a:p>
      </dgm:t>
    </dgm:pt>
    <dgm:pt modelId="{F842C9EE-993E-432C-8CCE-EC745963F8EF}" type="sibTrans" cxnId="{5C011A80-A36F-47CD-A2E7-FF941645AE2D}">
      <dgm:prSet/>
      <dgm:spPr/>
      <dgm:t>
        <a:bodyPr/>
        <a:lstStyle/>
        <a:p>
          <a:endParaRPr lang="en-US"/>
        </a:p>
      </dgm:t>
    </dgm:pt>
    <dgm:pt modelId="{B105D064-4F03-4375-AEC4-9A34D55611AA}">
      <dgm:prSet custT="1"/>
      <dgm:spPr/>
      <dgm:t>
        <a:bodyPr/>
        <a:lstStyle/>
        <a:p>
          <a:r>
            <a:rPr lang="en-CA" sz="1600" dirty="0">
              <a:solidFill>
                <a:schemeClr val="tx1"/>
              </a:solidFill>
            </a:rPr>
            <a:t>The </a:t>
          </a:r>
          <a:r>
            <a:rPr lang="en-CA" sz="1600" dirty="0" err="1">
              <a:solidFill>
                <a:schemeClr val="tx1"/>
              </a:solidFill>
            </a:rPr>
            <a:t>Starskate</a:t>
          </a:r>
          <a:r>
            <a:rPr lang="en-CA" sz="1600" dirty="0">
              <a:solidFill>
                <a:schemeClr val="tx1"/>
              </a:solidFill>
            </a:rPr>
            <a:t> assessments cost $12 per assessment which goes to Skate Canada. Any additional fees are covered by the Admin Fee you paid on registration.</a:t>
          </a:r>
          <a:endParaRPr lang="en-US" sz="1600" dirty="0">
            <a:solidFill>
              <a:schemeClr val="tx1"/>
            </a:solidFill>
          </a:endParaRPr>
        </a:p>
      </dgm:t>
    </dgm:pt>
    <dgm:pt modelId="{571A811B-4907-42C6-A2F0-D06A90E3712B}" type="parTrans" cxnId="{41403583-F0D4-4EEF-BF36-39527B0A8AF2}">
      <dgm:prSet/>
      <dgm:spPr/>
      <dgm:t>
        <a:bodyPr/>
        <a:lstStyle/>
        <a:p>
          <a:endParaRPr lang="en-US"/>
        </a:p>
      </dgm:t>
    </dgm:pt>
    <dgm:pt modelId="{A7E1B014-6B63-4F12-A17F-7F98A58EAD29}" type="sibTrans" cxnId="{41403583-F0D4-4EEF-BF36-39527B0A8AF2}">
      <dgm:prSet/>
      <dgm:spPr/>
      <dgm:t>
        <a:bodyPr/>
        <a:lstStyle/>
        <a:p>
          <a:endParaRPr lang="en-US"/>
        </a:p>
      </dgm:t>
    </dgm:pt>
    <dgm:pt modelId="{A6A17B1F-843F-4CED-B11E-87098FC3998D}">
      <dgm:prSet custT="1"/>
      <dgm:spPr/>
      <dgm:t>
        <a:bodyPr/>
        <a:lstStyle/>
        <a:p>
          <a:r>
            <a:rPr lang="en-CA" sz="1600" dirty="0">
              <a:solidFill>
                <a:schemeClr val="tx1"/>
              </a:solidFill>
            </a:rPr>
            <a:t>Coaches will provide you with an envelope and instructions for returning once your skater is ready to take an assessment</a:t>
          </a:r>
          <a:r>
            <a:rPr lang="en-CA" sz="1600" dirty="0"/>
            <a:t>.		</a:t>
          </a:r>
          <a:r>
            <a:rPr lang="en-CA" sz="1200" dirty="0"/>
            <a:t>			</a:t>
          </a:r>
          <a:endParaRPr lang="en-US" sz="1200" dirty="0"/>
        </a:p>
      </dgm:t>
    </dgm:pt>
    <dgm:pt modelId="{5C844324-6292-46C4-8C31-DCCBB2AEC809}" type="parTrans" cxnId="{2E34F7FF-EAB8-4896-9896-57F76FBFEEA4}">
      <dgm:prSet/>
      <dgm:spPr/>
      <dgm:t>
        <a:bodyPr/>
        <a:lstStyle/>
        <a:p>
          <a:endParaRPr lang="en-US"/>
        </a:p>
      </dgm:t>
    </dgm:pt>
    <dgm:pt modelId="{C779C9E0-1D65-478E-8086-21A8B7BD6D99}" type="sibTrans" cxnId="{2E34F7FF-EAB8-4896-9896-57F76FBFEEA4}">
      <dgm:prSet/>
      <dgm:spPr/>
      <dgm:t>
        <a:bodyPr/>
        <a:lstStyle/>
        <a:p>
          <a:endParaRPr lang="en-US"/>
        </a:p>
      </dgm:t>
    </dgm:pt>
    <dgm:pt modelId="{63906435-5689-4265-B2BD-4B50BE34D8F7}">
      <dgm:prSet custT="1"/>
      <dgm:spPr/>
      <dgm:t>
        <a:bodyPr/>
        <a:lstStyle/>
        <a:p>
          <a:r>
            <a:rPr lang="en-CA" sz="1600" dirty="0">
              <a:solidFill>
                <a:schemeClr val="tx1"/>
              </a:solidFill>
            </a:rPr>
            <a:t>You need to purchase the assessment on-line and include the name of the tests in the comment section of your invoice – this is your receipt. If paying by cash -Choose e-transfer when creating your invoice. Include your invoice number on your envelope.</a:t>
          </a:r>
        </a:p>
      </dgm:t>
    </dgm:pt>
    <dgm:pt modelId="{EE646427-2909-408E-86FA-1EA36126E872}" type="parTrans" cxnId="{5832EE8D-98B5-475A-B209-70BA6DB9F876}">
      <dgm:prSet/>
      <dgm:spPr/>
      <dgm:t>
        <a:bodyPr/>
        <a:lstStyle/>
        <a:p>
          <a:endParaRPr lang="en-CA"/>
        </a:p>
      </dgm:t>
    </dgm:pt>
    <dgm:pt modelId="{D1AC94B7-DF64-47CA-B6FC-D6404A7BE12B}" type="sibTrans" cxnId="{5832EE8D-98B5-475A-B209-70BA6DB9F876}">
      <dgm:prSet/>
      <dgm:spPr/>
      <dgm:t>
        <a:bodyPr/>
        <a:lstStyle/>
        <a:p>
          <a:endParaRPr lang="en-CA"/>
        </a:p>
      </dgm:t>
    </dgm:pt>
    <dgm:pt modelId="{FE091D31-C07F-4D78-9E46-DC95CA75C550}" type="pres">
      <dgm:prSet presAssocID="{16C10BEC-5617-4334-8EF2-5C52BF9A060C}" presName="Name0" presStyleCnt="0">
        <dgm:presLayoutVars>
          <dgm:dir/>
          <dgm:resizeHandles val="exact"/>
        </dgm:presLayoutVars>
      </dgm:prSet>
      <dgm:spPr/>
    </dgm:pt>
    <dgm:pt modelId="{E8141C91-A037-4B63-B2E7-909CBF3ABC1C}" type="pres">
      <dgm:prSet presAssocID="{115E04CE-1014-45E3-AEF8-55911CBF82BC}" presName="node" presStyleLbl="node1" presStyleIdx="0" presStyleCnt="5">
        <dgm:presLayoutVars>
          <dgm:bulletEnabled val="1"/>
        </dgm:presLayoutVars>
      </dgm:prSet>
      <dgm:spPr/>
    </dgm:pt>
    <dgm:pt modelId="{CA0BB296-8484-4165-94BF-7F23E3874604}" type="pres">
      <dgm:prSet presAssocID="{5EA24EAE-8E54-409D-A1BE-D5D2CD380AB4}" presName="sibTrans" presStyleLbl="sibTrans1D1" presStyleIdx="0" presStyleCnt="4"/>
      <dgm:spPr/>
    </dgm:pt>
    <dgm:pt modelId="{62A574E7-5B13-431D-B50E-63390C129C67}" type="pres">
      <dgm:prSet presAssocID="{5EA24EAE-8E54-409D-A1BE-D5D2CD380AB4}" presName="connectorText" presStyleLbl="sibTrans1D1" presStyleIdx="0" presStyleCnt="4"/>
      <dgm:spPr/>
    </dgm:pt>
    <dgm:pt modelId="{AAC63D02-13F7-40DA-AA9F-D0684B333F26}" type="pres">
      <dgm:prSet presAssocID="{1D2A22E6-DF57-44C6-ADB3-561013B60CC6}" presName="node" presStyleLbl="node1" presStyleIdx="1" presStyleCnt="5">
        <dgm:presLayoutVars>
          <dgm:bulletEnabled val="1"/>
        </dgm:presLayoutVars>
      </dgm:prSet>
      <dgm:spPr/>
    </dgm:pt>
    <dgm:pt modelId="{20844CD4-6861-4B43-8188-BA04F1C7548B}" type="pres">
      <dgm:prSet presAssocID="{F842C9EE-993E-432C-8CCE-EC745963F8EF}" presName="sibTrans" presStyleLbl="sibTrans1D1" presStyleIdx="1" presStyleCnt="4"/>
      <dgm:spPr/>
    </dgm:pt>
    <dgm:pt modelId="{9255548B-E17B-4647-ACE5-B52D0FF4D676}" type="pres">
      <dgm:prSet presAssocID="{F842C9EE-993E-432C-8CCE-EC745963F8EF}" presName="connectorText" presStyleLbl="sibTrans1D1" presStyleIdx="1" presStyleCnt="4"/>
      <dgm:spPr/>
    </dgm:pt>
    <dgm:pt modelId="{A72A79F1-99FF-41FC-8647-7F9D6C37994B}" type="pres">
      <dgm:prSet presAssocID="{B105D064-4F03-4375-AEC4-9A34D55611AA}" presName="node" presStyleLbl="node1" presStyleIdx="2" presStyleCnt="5">
        <dgm:presLayoutVars>
          <dgm:bulletEnabled val="1"/>
        </dgm:presLayoutVars>
      </dgm:prSet>
      <dgm:spPr/>
    </dgm:pt>
    <dgm:pt modelId="{9C53675B-91FB-466D-A4F0-DCC7E2D6574C}" type="pres">
      <dgm:prSet presAssocID="{A7E1B014-6B63-4F12-A17F-7F98A58EAD29}" presName="sibTrans" presStyleLbl="sibTrans1D1" presStyleIdx="2" presStyleCnt="4"/>
      <dgm:spPr/>
    </dgm:pt>
    <dgm:pt modelId="{AED06B78-6905-439E-B2B1-DD4BFC61D66F}" type="pres">
      <dgm:prSet presAssocID="{A7E1B014-6B63-4F12-A17F-7F98A58EAD29}" presName="connectorText" presStyleLbl="sibTrans1D1" presStyleIdx="2" presStyleCnt="4"/>
      <dgm:spPr/>
    </dgm:pt>
    <dgm:pt modelId="{F87EBA23-4AA4-44E3-9A43-BCAB8FB871B1}" type="pres">
      <dgm:prSet presAssocID="{A6A17B1F-843F-4CED-B11E-87098FC3998D}" presName="node" presStyleLbl="node1" presStyleIdx="3" presStyleCnt="5">
        <dgm:presLayoutVars>
          <dgm:bulletEnabled val="1"/>
        </dgm:presLayoutVars>
      </dgm:prSet>
      <dgm:spPr/>
    </dgm:pt>
    <dgm:pt modelId="{C634E33F-3903-47DA-AE93-6BE5AE9CA8E7}" type="pres">
      <dgm:prSet presAssocID="{C779C9E0-1D65-478E-8086-21A8B7BD6D99}" presName="sibTrans" presStyleLbl="sibTrans1D1" presStyleIdx="3" presStyleCnt="4"/>
      <dgm:spPr/>
    </dgm:pt>
    <dgm:pt modelId="{56D0FAF9-3E33-4369-8ABD-BC5829B902EB}" type="pres">
      <dgm:prSet presAssocID="{C779C9E0-1D65-478E-8086-21A8B7BD6D99}" presName="connectorText" presStyleLbl="sibTrans1D1" presStyleIdx="3" presStyleCnt="4"/>
      <dgm:spPr/>
    </dgm:pt>
    <dgm:pt modelId="{1627A304-28D6-4EEE-A229-54FC83AA8EB8}" type="pres">
      <dgm:prSet presAssocID="{63906435-5689-4265-B2BD-4B50BE34D8F7}" presName="node" presStyleLbl="node1" presStyleIdx="4" presStyleCnt="5" custScaleX="216028">
        <dgm:presLayoutVars>
          <dgm:bulletEnabled val="1"/>
        </dgm:presLayoutVars>
      </dgm:prSet>
      <dgm:spPr/>
    </dgm:pt>
  </dgm:ptLst>
  <dgm:cxnLst>
    <dgm:cxn modelId="{6BF99C5F-4C25-43ED-9E69-16E54E94A15A}" type="presOf" srcId="{C779C9E0-1D65-478E-8086-21A8B7BD6D99}" destId="{56D0FAF9-3E33-4369-8ABD-BC5829B902EB}" srcOrd="1" destOrd="0" presId="urn:microsoft.com/office/officeart/2016/7/layout/RepeatingBendingProcessNew"/>
    <dgm:cxn modelId="{16B2A446-C045-41FE-891B-20B105276EFE}" type="presOf" srcId="{F842C9EE-993E-432C-8CCE-EC745963F8EF}" destId="{20844CD4-6861-4B43-8188-BA04F1C7548B}" srcOrd="0" destOrd="0" presId="urn:microsoft.com/office/officeart/2016/7/layout/RepeatingBendingProcessNew"/>
    <dgm:cxn modelId="{F1FFF946-DFE0-4028-AFED-3DD38A33F61B}" type="presOf" srcId="{1D2A22E6-DF57-44C6-ADB3-561013B60CC6}" destId="{AAC63D02-13F7-40DA-AA9F-D0684B333F26}" srcOrd="0" destOrd="0" presId="urn:microsoft.com/office/officeart/2016/7/layout/RepeatingBendingProcessNew"/>
    <dgm:cxn modelId="{539D394F-0DFE-47F1-BF5A-2C43582F8CDA}" type="presOf" srcId="{F842C9EE-993E-432C-8CCE-EC745963F8EF}" destId="{9255548B-E17B-4647-ACE5-B52D0FF4D676}" srcOrd="1" destOrd="0" presId="urn:microsoft.com/office/officeart/2016/7/layout/RepeatingBendingProcessNew"/>
    <dgm:cxn modelId="{80E85D4F-9040-42C7-8B37-85BE4912273B}" type="presOf" srcId="{A6A17B1F-843F-4CED-B11E-87098FC3998D}" destId="{F87EBA23-4AA4-44E3-9A43-BCAB8FB871B1}" srcOrd="0" destOrd="0" presId="urn:microsoft.com/office/officeart/2016/7/layout/RepeatingBendingProcessNew"/>
    <dgm:cxn modelId="{5C011A80-A36F-47CD-A2E7-FF941645AE2D}" srcId="{16C10BEC-5617-4334-8EF2-5C52BF9A060C}" destId="{1D2A22E6-DF57-44C6-ADB3-561013B60CC6}" srcOrd="1" destOrd="0" parTransId="{B3B9C606-4945-418E-96A6-34E93118B926}" sibTransId="{F842C9EE-993E-432C-8CCE-EC745963F8EF}"/>
    <dgm:cxn modelId="{41403583-F0D4-4EEF-BF36-39527B0A8AF2}" srcId="{16C10BEC-5617-4334-8EF2-5C52BF9A060C}" destId="{B105D064-4F03-4375-AEC4-9A34D55611AA}" srcOrd="2" destOrd="0" parTransId="{571A811B-4907-42C6-A2F0-D06A90E3712B}" sibTransId="{A7E1B014-6B63-4F12-A17F-7F98A58EAD29}"/>
    <dgm:cxn modelId="{CC00AC86-A4DF-4E03-8079-A50E81EEC81F}" type="presOf" srcId="{A7E1B014-6B63-4F12-A17F-7F98A58EAD29}" destId="{AED06B78-6905-439E-B2B1-DD4BFC61D66F}" srcOrd="1" destOrd="0" presId="urn:microsoft.com/office/officeart/2016/7/layout/RepeatingBendingProcessNew"/>
    <dgm:cxn modelId="{5832EE8D-98B5-475A-B209-70BA6DB9F876}" srcId="{16C10BEC-5617-4334-8EF2-5C52BF9A060C}" destId="{63906435-5689-4265-B2BD-4B50BE34D8F7}" srcOrd="4" destOrd="0" parTransId="{EE646427-2909-408E-86FA-1EA36126E872}" sibTransId="{D1AC94B7-DF64-47CA-B6FC-D6404A7BE12B}"/>
    <dgm:cxn modelId="{CA4AA497-526E-4705-9FDC-FD81B95F70C9}" type="presOf" srcId="{A7E1B014-6B63-4F12-A17F-7F98A58EAD29}" destId="{9C53675B-91FB-466D-A4F0-DCC7E2D6574C}" srcOrd="0" destOrd="0" presId="urn:microsoft.com/office/officeart/2016/7/layout/RepeatingBendingProcessNew"/>
    <dgm:cxn modelId="{4032E49B-9CEE-42AB-B798-176C94685C99}" type="presOf" srcId="{B105D064-4F03-4375-AEC4-9A34D55611AA}" destId="{A72A79F1-99FF-41FC-8647-7F9D6C37994B}" srcOrd="0" destOrd="0" presId="urn:microsoft.com/office/officeart/2016/7/layout/RepeatingBendingProcessNew"/>
    <dgm:cxn modelId="{5FA6C7AB-CC30-4882-97BD-3D37D0FF32BF}" type="presOf" srcId="{115E04CE-1014-45E3-AEF8-55911CBF82BC}" destId="{E8141C91-A037-4B63-B2E7-909CBF3ABC1C}" srcOrd="0" destOrd="0" presId="urn:microsoft.com/office/officeart/2016/7/layout/RepeatingBendingProcessNew"/>
    <dgm:cxn modelId="{6DAACFC6-A8D6-41CC-BC05-B538F91C9254}" type="presOf" srcId="{5EA24EAE-8E54-409D-A1BE-D5D2CD380AB4}" destId="{62A574E7-5B13-431D-B50E-63390C129C67}" srcOrd="1" destOrd="0" presId="urn:microsoft.com/office/officeart/2016/7/layout/RepeatingBendingProcessNew"/>
    <dgm:cxn modelId="{9278A9CF-2415-4E53-A36C-48BAFC430F33}" type="presOf" srcId="{5EA24EAE-8E54-409D-A1BE-D5D2CD380AB4}" destId="{CA0BB296-8484-4165-94BF-7F23E3874604}" srcOrd="0" destOrd="0" presId="urn:microsoft.com/office/officeart/2016/7/layout/RepeatingBendingProcessNew"/>
    <dgm:cxn modelId="{1D2403D5-0C5B-490F-98F0-3F46133B1D15}" type="presOf" srcId="{16C10BEC-5617-4334-8EF2-5C52BF9A060C}" destId="{FE091D31-C07F-4D78-9E46-DC95CA75C550}" srcOrd="0" destOrd="0" presId="urn:microsoft.com/office/officeart/2016/7/layout/RepeatingBendingProcessNew"/>
    <dgm:cxn modelId="{ABE002D7-5F9C-43F3-AF2A-88A94DAF615C}" srcId="{16C10BEC-5617-4334-8EF2-5C52BF9A060C}" destId="{115E04CE-1014-45E3-AEF8-55911CBF82BC}" srcOrd="0" destOrd="0" parTransId="{B3048F4C-8677-45A2-8E99-C62798FD5148}" sibTransId="{5EA24EAE-8E54-409D-A1BE-D5D2CD380AB4}"/>
    <dgm:cxn modelId="{8CEDA5F6-5C22-4E4C-B7C2-8799C6D5053F}" type="presOf" srcId="{C779C9E0-1D65-478E-8086-21A8B7BD6D99}" destId="{C634E33F-3903-47DA-AE93-6BE5AE9CA8E7}" srcOrd="0" destOrd="0" presId="urn:microsoft.com/office/officeart/2016/7/layout/RepeatingBendingProcessNew"/>
    <dgm:cxn modelId="{C0FE62FB-D3A6-45D2-9ED4-AA1BACD01D9B}" type="presOf" srcId="{63906435-5689-4265-B2BD-4B50BE34D8F7}" destId="{1627A304-28D6-4EEE-A229-54FC83AA8EB8}" srcOrd="0" destOrd="0" presId="urn:microsoft.com/office/officeart/2016/7/layout/RepeatingBendingProcessNew"/>
    <dgm:cxn modelId="{2E34F7FF-EAB8-4896-9896-57F76FBFEEA4}" srcId="{16C10BEC-5617-4334-8EF2-5C52BF9A060C}" destId="{A6A17B1F-843F-4CED-B11E-87098FC3998D}" srcOrd="3" destOrd="0" parTransId="{5C844324-6292-46C4-8C31-DCCBB2AEC809}" sibTransId="{C779C9E0-1D65-478E-8086-21A8B7BD6D99}"/>
    <dgm:cxn modelId="{28F476D5-E38B-4DC6-AD9C-75EA179169F8}" type="presParOf" srcId="{FE091D31-C07F-4D78-9E46-DC95CA75C550}" destId="{E8141C91-A037-4B63-B2E7-909CBF3ABC1C}" srcOrd="0" destOrd="0" presId="urn:microsoft.com/office/officeart/2016/7/layout/RepeatingBendingProcessNew"/>
    <dgm:cxn modelId="{A9373C6E-BD06-43F9-9DB2-7762F9F7FDE3}" type="presParOf" srcId="{FE091D31-C07F-4D78-9E46-DC95CA75C550}" destId="{CA0BB296-8484-4165-94BF-7F23E3874604}" srcOrd="1" destOrd="0" presId="urn:microsoft.com/office/officeart/2016/7/layout/RepeatingBendingProcessNew"/>
    <dgm:cxn modelId="{C030FAF0-359B-47F4-8DEE-87495E63C751}" type="presParOf" srcId="{CA0BB296-8484-4165-94BF-7F23E3874604}" destId="{62A574E7-5B13-431D-B50E-63390C129C67}" srcOrd="0" destOrd="0" presId="urn:microsoft.com/office/officeart/2016/7/layout/RepeatingBendingProcessNew"/>
    <dgm:cxn modelId="{CC6B3A51-9C45-423B-9361-BFBF8E3D12FF}" type="presParOf" srcId="{FE091D31-C07F-4D78-9E46-DC95CA75C550}" destId="{AAC63D02-13F7-40DA-AA9F-D0684B333F26}" srcOrd="2" destOrd="0" presId="urn:microsoft.com/office/officeart/2016/7/layout/RepeatingBendingProcessNew"/>
    <dgm:cxn modelId="{01A901EC-A357-4E3A-A9C3-753D03BC8AA5}" type="presParOf" srcId="{FE091D31-C07F-4D78-9E46-DC95CA75C550}" destId="{20844CD4-6861-4B43-8188-BA04F1C7548B}" srcOrd="3" destOrd="0" presId="urn:microsoft.com/office/officeart/2016/7/layout/RepeatingBendingProcessNew"/>
    <dgm:cxn modelId="{A690970B-49B5-40FF-BEFF-FB12A4603DE3}" type="presParOf" srcId="{20844CD4-6861-4B43-8188-BA04F1C7548B}" destId="{9255548B-E17B-4647-ACE5-B52D0FF4D676}" srcOrd="0" destOrd="0" presId="urn:microsoft.com/office/officeart/2016/7/layout/RepeatingBendingProcessNew"/>
    <dgm:cxn modelId="{A82946E3-048B-40BF-880E-3C7941247864}" type="presParOf" srcId="{FE091D31-C07F-4D78-9E46-DC95CA75C550}" destId="{A72A79F1-99FF-41FC-8647-7F9D6C37994B}" srcOrd="4" destOrd="0" presId="urn:microsoft.com/office/officeart/2016/7/layout/RepeatingBendingProcessNew"/>
    <dgm:cxn modelId="{00E2E9C3-874C-4818-BC75-57890CC85E71}" type="presParOf" srcId="{FE091D31-C07F-4D78-9E46-DC95CA75C550}" destId="{9C53675B-91FB-466D-A4F0-DCC7E2D6574C}" srcOrd="5" destOrd="0" presId="urn:microsoft.com/office/officeart/2016/7/layout/RepeatingBendingProcessNew"/>
    <dgm:cxn modelId="{B68CE7DA-A23F-4DD7-BC11-3163A8E26DCA}" type="presParOf" srcId="{9C53675B-91FB-466D-A4F0-DCC7E2D6574C}" destId="{AED06B78-6905-439E-B2B1-DD4BFC61D66F}" srcOrd="0" destOrd="0" presId="urn:microsoft.com/office/officeart/2016/7/layout/RepeatingBendingProcessNew"/>
    <dgm:cxn modelId="{DFDF318A-26C9-4566-A6DC-E67998A382E0}" type="presParOf" srcId="{FE091D31-C07F-4D78-9E46-DC95CA75C550}" destId="{F87EBA23-4AA4-44E3-9A43-BCAB8FB871B1}" srcOrd="6" destOrd="0" presId="urn:microsoft.com/office/officeart/2016/7/layout/RepeatingBendingProcessNew"/>
    <dgm:cxn modelId="{BE852223-94CA-4DB5-B7B0-BE5D66622DB6}" type="presParOf" srcId="{FE091D31-C07F-4D78-9E46-DC95CA75C550}" destId="{C634E33F-3903-47DA-AE93-6BE5AE9CA8E7}" srcOrd="7" destOrd="0" presId="urn:microsoft.com/office/officeart/2016/7/layout/RepeatingBendingProcessNew"/>
    <dgm:cxn modelId="{6BD28809-57B4-4854-8330-D48AA9E36B1C}" type="presParOf" srcId="{C634E33F-3903-47DA-AE93-6BE5AE9CA8E7}" destId="{56D0FAF9-3E33-4369-8ABD-BC5829B902EB}" srcOrd="0" destOrd="0" presId="urn:microsoft.com/office/officeart/2016/7/layout/RepeatingBendingProcessNew"/>
    <dgm:cxn modelId="{9981B51D-EA5F-4EA3-9C4B-0B79A02929CF}" type="presParOf" srcId="{FE091D31-C07F-4D78-9E46-DC95CA75C550}" destId="{1627A304-28D6-4EEE-A229-54FC83AA8EB8}"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1881FC-B2E0-4452-819A-C0E49877A3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1E417E9-D9C8-42CF-9042-1763E8EA1A1A}">
      <dgm:prSet/>
      <dgm:spPr/>
      <dgm:t>
        <a:bodyPr/>
        <a:lstStyle/>
        <a:p>
          <a:r>
            <a:rPr lang="en-CA"/>
            <a:t>JUMPSTARTS</a:t>
          </a:r>
          <a:endParaRPr lang="en-US"/>
        </a:p>
      </dgm:t>
    </dgm:pt>
    <dgm:pt modelId="{23C1F5F0-93CA-4AFD-9E84-B998BEC7CDD3}" type="parTrans" cxnId="{1AB7CDDF-9155-448D-AAEC-8E64E715FE2D}">
      <dgm:prSet/>
      <dgm:spPr/>
      <dgm:t>
        <a:bodyPr/>
        <a:lstStyle/>
        <a:p>
          <a:endParaRPr lang="en-US"/>
        </a:p>
      </dgm:t>
    </dgm:pt>
    <dgm:pt modelId="{00563C82-6225-45A2-9E2C-87CA57D39080}" type="sibTrans" cxnId="{1AB7CDDF-9155-448D-AAEC-8E64E715FE2D}">
      <dgm:prSet/>
      <dgm:spPr/>
      <dgm:t>
        <a:bodyPr/>
        <a:lstStyle/>
        <a:p>
          <a:endParaRPr lang="en-US"/>
        </a:p>
      </dgm:t>
    </dgm:pt>
    <dgm:pt modelId="{189A0800-8290-4733-9D3A-0EB3BEFC3150}">
      <dgm:prSet/>
      <dgm:spPr>
        <a:solidFill>
          <a:srgbClr val="FA9486"/>
        </a:solidFill>
      </dgm:spPr>
      <dgm:t>
        <a:bodyPr/>
        <a:lstStyle/>
        <a:p>
          <a:r>
            <a:rPr lang="en-CA" dirty="0"/>
            <a:t>Can register for our club “</a:t>
          </a:r>
          <a:r>
            <a:rPr lang="en-CA" dirty="0" err="1"/>
            <a:t>Canskate</a:t>
          </a:r>
          <a:r>
            <a:rPr lang="en-CA" dirty="0"/>
            <a:t> Merit Event” </a:t>
          </a:r>
          <a:endParaRPr lang="en-US" dirty="0"/>
        </a:p>
      </dgm:t>
    </dgm:pt>
    <dgm:pt modelId="{27415709-45C1-4E38-AF73-C79243F8A589}" type="parTrans" cxnId="{F097DC4B-56D9-4B91-8AA1-5274874553D9}">
      <dgm:prSet/>
      <dgm:spPr/>
      <dgm:t>
        <a:bodyPr/>
        <a:lstStyle/>
        <a:p>
          <a:endParaRPr lang="en-US"/>
        </a:p>
      </dgm:t>
    </dgm:pt>
    <dgm:pt modelId="{C3ECDF34-EA4A-476F-87DF-13BFDF2A71AA}" type="sibTrans" cxnId="{F097DC4B-56D9-4B91-8AA1-5274874553D9}">
      <dgm:prSet/>
      <dgm:spPr/>
      <dgm:t>
        <a:bodyPr/>
        <a:lstStyle/>
        <a:p>
          <a:endParaRPr lang="en-US"/>
        </a:p>
      </dgm:t>
    </dgm:pt>
    <dgm:pt modelId="{5C64D1B5-1DAF-4280-B520-72DB48BA0156}">
      <dgm:prSet/>
      <dgm:spPr>
        <a:solidFill>
          <a:srgbClr val="FA9486"/>
        </a:solidFill>
      </dgm:spPr>
      <dgm:t>
        <a:bodyPr/>
        <a:lstStyle/>
        <a:p>
          <a:r>
            <a:rPr lang="en-CA" dirty="0"/>
            <a:t>As part of Skate Canada’s long-term-development, these type of events get your skater ready for the learn-to-train at the Junior level.</a:t>
          </a:r>
          <a:endParaRPr lang="en-US" dirty="0"/>
        </a:p>
      </dgm:t>
    </dgm:pt>
    <dgm:pt modelId="{2462D0CE-F3E3-44A8-B41F-CE7CE037436D}" type="parTrans" cxnId="{622A3BF0-4FBF-402A-85BD-7C7248089C1F}">
      <dgm:prSet/>
      <dgm:spPr/>
      <dgm:t>
        <a:bodyPr/>
        <a:lstStyle/>
        <a:p>
          <a:endParaRPr lang="en-US"/>
        </a:p>
      </dgm:t>
    </dgm:pt>
    <dgm:pt modelId="{435D2116-4087-40FF-BB3E-C5B7DFEBA1FA}" type="sibTrans" cxnId="{622A3BF0-4FBF-402A-85BD-7C7248089C1F}">
      <dgm:prSet/>
      <dgm:spPr/>
      <dgm:t>
        <a:bodyPr/>
        <a:lstStyle/>
        <a:p>
          <a:endParaRPr lang="en-US"/>
        </a:p>
      </dgm:t>
    </dgm:pt>
    <dgm:pt modelId="{080560DA-9103-4770-8629-8CD087FACBC8}">
      <dgm:prSet/>
      <dgm:spPr>
        <a:solidFill>
          <a:srgbClr val="FA9486"/>
        </a:solidFill>
      </dgm:spPr>
      <dgm:t>
        <a:bodyPr/>
        <a:lstStyle/>
        <a:p>
          <a:r>
            <a:rPr lang="en-CA" dirty="0"/>
            <a:t>Take advantage of any performance opportunity like our Holiday Performance Food Bank Drive</a:t>
          </a:r>
          <a:endParaRPr lang="en-US" dirty="0"/>
        </a:p>
      </dgm:t>
    </dgm:pt>
    <dgm:pt modelId="{3A29EDBE-263A-4A9D-B0EF-94269C1CCE18}" type="parTrans" cxnId="{4460C11E-1E9D-45DB-AB7F-10692A1B49FD}">
      <dgm:prSet/>
      <dgm:spPr/>
      <dgm:t>
        <a:bodyPr/>
        <a:lstStyle/>
        <a:p>
          <a:endParaRPr lang="en-US"/>
        </a:p>
      </dgm:t>
    </dgm:pt>
    <dgm:pt modelId="{7F5B452A-FB10-4E1E-9CE8-F0E7E25FC67E}" type="sibTrans" cxnId="{4460C11E-1E9D-45DB-AB7F-10692A1B49FD}">
      <dgm:prSet/>
      <dgm:spPr/>
      <dgm:t>
        <a:bodyPr/>
        <a:lstStyle/>
        <a:p>
          <a:endParaRPr lang="en-US"/>
        </a:p>
      </dgm:t>
    </dgm:pt>
    <dgm:pt modelId="{D57F6E78-0738-4702-838D-214CE25A3105}">
      <dgm:prSet/>
      <dgm:spPr>
        <a:solidFill>
          <a:srgbClr val="FA9486"/>
        </a:solidFill>
      </dgm:spPr>
      <dgm:t>
        <a:bodyPr/>
        <a:lstStyle/>
        <a:p>
          <a:r>
            <a:rPr lang="en-CA"/>
            <a:t>If your skater moves up to Junior, they will have other opportunities as well.</a:t>
          </a:r>
          <a:endParaRPr lang="en-US"/>
        </a:p>
      </dgm:t>
    </dgm:pt>
    <dgm:pt modelId="{DDEC4448-FFF7-4BB9-9BA7-E02C55279CE8}" type="parTrans" cxnId="{AF843EF0-29DD-41BD-A079-934539CFD930}">
      <dgm:prSet/>
      <dgm:spPr/>
      <dgm:t>
        <a:bodyPr/>
        <a:lstStyle/>
        <a:p>
          <a:endParaRPr lang="en-US"/>
        </a:p>
      </dgm:t>
    </dgm:pt>
    <dgm:pt modelId="{BFFC2D71-B176-4795-B5FF-3DE6DBE376F9}" type="sibTrans" cxnId="{AF843EF0-29DD-41BD-A079-934539CFD930}">
      <dgm:prSet/>
      <dgm:spPr/>
      <dgm:t>
        <a:bodyPr/>
        <a:lstStyle/>
        <a:p>
          <a:endParaRPr lang="en-US"/>
        </a:p>
      </dgm:t>
    </dgm:pt>
    <dgm:pt modelId="{4EC490AF-A655-42F6-941A-77F4E32A73BC}">
      <dgm:prSet/>
      <dgm:spPr>
        <a:solidFill>
          <a:srgbClr val="FA9486"/>
        </a:solidFill>
      </dgm:spPr>
      <dgm:t>
        <a:bodyPr/>
        <a:lstStyle/>
        <a:p>
          <a:r>
            <a:rPr lang="en-CA"/>
            <a:t>Join the Synchro Session on Sundays. As your skater does not have a regular jumpstart session this day, this will give them the opportunity to work and develop their skating skills while having fun learning on a team. More on synchro later…..</a:t>
          </a:r>
          <a:endParaRPr lang="en-US"/>
        </a:p>
      </dgm:t>
    </dgm:pt>
    <dgm:pt modelId="{AA9760AF-F9B9-430F-9DC7-92E60F878B2E}" type="parTrans" cxnId="{BCEFAFEA-F32D-4831-84F1-6FD40712382E}">
      <dgm:prSet/>
      <dgm:spPr/>
      <dgm:t>
        <a:bodyPr/>
        <a:lstStyle/>
        <a:p>
          <a:endParaRPr lang="en-US"/>
        </a:p>
      </dgm:t>
    </dgm:pt>
    <dgm:pt modelId="{D37BC617-EA56-48EC-8280-94C0FBA5A4C7}" type="sibTrans" cxnId="{BCEFAFEA-F32D-4831-84F1-6FD40712382E}">
      <dgm:prSet/>
      <dgm:spPr/>
      <dgm:t>
        <a:bodyPr/>
        <a:lstStyle/>
        <a:p>
          <a:endParaRPr lang="en-US"/>
        </a:p>
      </dgm:t>
    </dgm:pt>
    <dgm:pt modelId="{2FC5D4F8-B735-4967-848B-E82423BDC1F3}" type="pres">
      <dgm:prSet presAssocID="{2E1881FC-B2E0-4452-819A-C0E49877A329}" presName="linear" presStyleCnt="0">
        <dgm:presLayoutVars>
          <dgm:animLvl val="lvl"/>
          <dgm:resizeHandles val="exact"/>
        </dgm:presLayoutVars>
      </dgm:prSet>
      <dgm:spPr/>
    </dgm:pt>
    <dgm:pt modelId="{46C4FBC2-85FB-43DC-9D38-459C71AD9115}" type="pres">
      <dgm:prSet presAssocID="{31E417E9-D9C8-42CF-9042-1763E8EA1A1A}" presName="parentText" presStyleLbl="node1" presStyleIdx="0" presStyleCnt="1">
        <dgm:presLayoutVars>
          <dgm:chMax val="0"/>
          <dgm:bulletEnabled val="1"/>
        </dgm:presLayoutVars>
      </dgm:prSet>
      <dgm:spPr/>
    </dgm:pt>
    <dgm:pt modelId="{8139FA8B-C6FB-442D-8486-0F79BB198902}" type="pres">
      <dgm:prSet presAssocID="{31E417E9-D9C8-42CF-9042-1763E8EA1A1A}" presName="childText" presStyleLbl="revTx" presStyleIdx="0" presStyleCnt="1">
        <dgm:presLayoutVars>
          <dgm:bulletEnabled val="1"/>
        </dgm:presLayoutVars>
      </dgm:prSet>
      <dgm:spPr/>
    </dgm:pt>
  </dgm:ptLst>
  <dgm:cxnLst>
    <dgm:cxn modelId="{4460C11E-1E9D-45DB-AB7F-10692A1B49FD}" srcId="{31E417E9-D9C8-42CF-9042-1763E8EA1A1A}" destId="{080560DA-9103-4770-8629-8CD087FACBC8}" srcOrd="2" destOrd="0" parTransId="{3A29EDBE-263A-4A9D-B0EF-94269C1CCE18}" sibTransId="{7F5B452A-FB10-4E1E-9CE8-F0E7E25FC67E}"/>
    <dgm:cxn modelId="{2B853F24-8764-4ACF-A147-5A47FA82A122}" type="presOf" srcId="{4EC490AF-A655-42F6-941A-77F4E32A73BC}" destId="{8139FA8B-C6FB-442D-8486-0F79BB198902}" srcOrd="0" destOrd="4" presId="urn:microsoft.com/office/officeart/2005/8/layout/vList2"/>
    <dgm:cxn modelId="{613FCE33-8A03-49D7-8788-697095D59876}" type="presOf" srcId="{080560DA-9103-4770-8629-8CD087FACBC8}" destId="{8139FA8B-C6FB-442D-8486-0F79BB198902}" srcOrd="0" destOrd="2" presId="urn:microsoft.com/office/officeart/2005/8/layout/vList2"/>
    <dgm:cxn modelId="{1DC96247-96EC-449C-92DA-E846602BF638}" type="presOf" srcId="{5C64D1B5-1DAF-4280-B520-72DB48BA0156}" destId="{8139FA8B-C6FB-442D-8486-0F79BB198902}" srcOrd="0" destOrd="1" presId="urn:microsoft.com/office/officeart/2005/8/layout/vList2"/>
    <dgm:cxn modelId="{F097DC4B-56D9-4B91-8AA1-5274874553D9}" srcId="{31E417E9-D9C8-42CF-9042-1763E8EA1A1A}" destId="{189A0800-8290-4733-9D3A-0EB3BEFC3150}" srcOrd="0" destOrd="0" parTransId="{27415709-45C1-4E38-AF73-C79243F8A589}" sibTransId="{C3ECDF34-EA4A-476F-87DF-13BFDF2A71AA}"/>
    <dgm:cxn modelId="{B560CA6D-78D4-4100-B95D-EDF64AD7268D}" type="presOf" srcId="{2E1881FC-B2E0-4452-819A-C0E49877A329}" destId="{2FC5D4F8-B735-4967-848B-E82423BDC1F3}" srcOrd="0" destOrd="0" presId="urn:microsoft.com/office/officeart/2005/8/layout/vList2"/>
    <dgm:cxn modelId="{1AB7CDDF-9155-448D-AAEC-8E64E715FE2D}" srcId="{2E1881FC-B2E0-4452-819A-C0E49877A329}" destId="{31E417E9-D9C8-42CF-9042-1763E8EA1A1A}" srcOrd="0" destOrd="0" parTransId="{23C1F5F0-93CA-4AFD-9E84-B998BEC7CDD3}" sibTransId="{00563C82-6225-45A2-9E2C-87CA57D39080}"/>
    <dgm:cxn modelId="{BCEFAFEA-F32D-4831-84F1-6FD40712382E}" srcId="{31E417E9-D9C8-42CF-9042-1763E8EA1A1A}" destId="{4EC490AF-A655-42F6-941A-77F4E32A73BC}" srcOrd="4" destOrd="0" parTransId="{AA9760AF-F9B9-430F-9DC7-92E60F878B2E}" sibTransId="{D37BC617-EA56-48EC-8280-94C0FBA5A4C7}"/>
    <dgm:cxn modelId="{622A3BF0-4FBF-402A-85BD-7C7248089C1F}" srcId="{31E417E9-D9C8-42CF-9042-1763E8EA1A1A}" destId="{5C64D1B5-1DAF-4280-B520-72DB48BA0156}" srcOrd="1" destOrd="0" parTransId="{2462D0CE-F3E3-44A8-B41F-CE7CE037436D}" sibTransId="{435D2116-4087-40FF-BB3E-C5B7DFEBA1FA}"/>
    <dgm:cxn modelId="{AF843EF0-29DD-41BD-A079-934539CFD930}" srcId="{31E417E9-D9C8-42CF-9042-1763E8EA1A1A}" destId="{D57F6E78-0738-4702-838D-214CE25A3105}" srcOrd="3" destOrd="0" parTransId="{DDEC4448-FFF7-4BB9-9BA7-E02C55279CE8}" sibTransId="{BFFC2D71-B176-4795-B5FF-3DE6DBE376F9}"/>
    <dgm:cxn modelId="{C2760FF2-77EF-45AE-B2CE-111331F68A4D}" type="presOf" srcId="{31E417E9-D9C8-42CF-9042-1763E8EA1A1A}" destId="{46C4FBC2-85FB-43DC-9D38-459C71AD9115}" srcOrd="0" destOrd="0" presId="urn:microsoft.com/office/officeart/2005/8/layout/vList2"/>
    <dgm:cxn modelId="{A7D45CFA-7E1F-4661-AA99-F9D71BCD835F}" type="presOf" srcId="{D57F6E78-0738-4702-838D-214CE25A3105}" destId="{8139FA8B-C6FB-442D-8486-0F79BB198902}" srcOrd="0" destOrd="3" presId="urn:microsoft.com/office/officeart/2005/8/layout/vList2"/>
    <dgm:cxn modelId="{B1FAEEFB-C993-424D-AE42-5C3CD82D211B}" type="presOf" srcId="{189A0800-8290-4733-9D3A-0EB3BEFC3150}" destId="{8139FA8B-C6FB-442D-8486-0F79BB198902}" srcOrd="0" destOrd="0" presId="urn:microsoft.com/office/officeart/2005/8/layout/vList2"/>
    <dgm:cxn modelId="{110F4F39-FD3B-496E-9EA3-0299C6E7D9B2}" type="presParOf" srcId="{2FC5D4F8-B735-4967-848B-E82423BDC1F3}" destId="{46C4FBC2-85FB-43DC-9D38-459C71AD9115}" srcOrd="0" destOrd="0" presId="urn:microsoft.com/office/officeart/2005/8/layout/vList2"/>
    <dgm:cxn modelId="{0215BE79-98BF-486A-B252-6745FACA746A}" type="presParOf" srcId="{2FC5D4F8-B735-4967-848B-E82423BDC1F3}" destId="{8139FA8B-C6FB-442D-8486-0F79BB19890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1881FC-B2E0-4452-819A-C0E49877A3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1E417E9-D9C8-42CF-9042-1763E8EA1A1A}">
      <dgm:prSet custT="1"/>
      <dgm:spPr/>
      <dgm:t>
        <a:bodyPr/>
        <a:lstStyle/>
        <a:p>
          <a:r>
            <a:rPr lang="en-CA" sz="2800" dirty="0"/>
            <a:t>JUNIORS</a:t>
          </a:r>
          <a:endParaRPr lang="en-US" sz="2800" dirty="0"/>
        </a:p>
      </dgm:t>
    </dgm:pt>
    <dgm:pt modelId="{23C1F5F0-93CA-4AFD-9E84-B998BEC7CDD3}" type="parTrans" cxnId="{1AB7CDDF-9155-448D-AAEC-8E64E715FE2D}">
      <dgm:prSet/>
      <dgm:spPr/>
      <dgm:t>
        <a:bodyPr/>
        <a:lstStyle/>
        <a:p>
          <a:endParaRPr lang="en-US"/>
        </a:p>
      </dgm:t>
    </dgm:pt>
    <dgm:pt modelId="{00563C82-6225-45A2-9E2C-87CA57D39080}" type="sibTrans" cxnId="{1AB7CDDF-9155-448D-AAEC-8E64E715FE2D}">
      <dgm:prSet/>
      <dgm:spPr/>
      <dgm:t>
        <a:bodyPr/>
        <a:lstStyle/>
        <a:p>
          <a:endParaRPr lang="en-US"/>
        </a:p>
      </dgm:t>
    </dgm:pt>
    <dgm:pt modelId="{2FC5D4F8-B735-4967-848B-E82423BDC1F3}" type="pres">
      <dgm:prSet presAssocID="{2E1881FC-B2E0-4452-819A-C0E49877A329}" presName="linear" presStyleCnt="0">
        <dgm:presLayoutVars>
          <dgm:animLvl val="lvl"/>
          <dgm:resizeHandles val="exact"/>
        </dgm:presLayoutVars>
      </dgm:prSet>
      <dgm:spPr/>
    </dgm:pt>
    <dgm:pt modelId="{46C4FBC2-85FB-43DC-9D38-459C71AD9115}" type="pres">
      <dgm:prSet presAssocID="{31E417E9-D9C8-42CF-9042-1763E8EA1A1A}" presName="parentText" presStyleLbl="node1" presStyleIdx="0" presStyleCnt="1" custScaleY="32000" custLinFactNeighborY="1526">
        <dgm:presLayoutVars>
          <dgm:chMax val="0"/>
          <dgm:bulletEnabled val="1"/>
        </dgm:presLayoutVars>
      </dgm:prSet>
      <dgm:spPr/>
    </dgm:pt>
  </dgm:ptLst>
  <dgm:cxnLst>
    <dgm:cxn modelId="{B560CA6D-78D4-4100-B95D-EDF64AD7268D}" type="presOf" srcId="{2E1881FC-B2E0-4452-819A-C0E49877A329}" destId="{2FC5D4F8-B735-4967-848B-E82423BDC1F3}" srcOrd="0" destOrd="0" presId="urn:microsoft.com/office/officeart/2005/8/layout/vList2"/>
    <dgm:cxn modelId="{1AB7CDDF-9155-448D-AAEC-8E64E715FE2D}" srcId="{2E1881FC-B2E0-4452-819A-C0E49877A329}" destId="{31E417E9-D9C8-42CF-9042-1763E8EA1A1A}" srcOrd="0" destOrd="0" parTransId="{23C1F5F0-93CA-4AFD-9E84-B998BEC7CDD3}" sibTransId="{00563C82-6225-45A2-9E2C-87CA57D39080}"/>
    <dgm:cxn modelId="{C2760FF2-77EF-45AE-B2CE-111331F68A4D}" type="presOf" srcId="{31E417E9-D9C8-42CF-9042-1763E8EA1A1A}" destId="{46C4FBC2-85FB-43DC-9D38-459C71AD9115}" srcOrd="0" destOrd="0" presId="urn:microsoft.com/office/officeart/2005/8/layout/vList2"/>
    <dgm:cxn modelId="{110F4F39-FD3B-496E-9EA3-0299C6E7D9B2}" type="presParOf" srcId="{2FC5D4F8-B735-4967-848B-E82423BDC1F3}" destId="{46C4FBC2-85FB-43DC-9D38-459C71AD911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57AF1F-89DE-4A7D-A809-7057071902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431998BA-49EC-4A0A-9F74-8D40FB9D098E}">
      <dgm:prSet phldrT="[Text]"/>
      <dgm:spPr/>
      <dgm:t>
        <a:bodyPr/>
        <a:lstStyle/>
        <a:p>
          <a:r>
            <a:rPr lang="en-CA" dirty="0"/>
            <a:t>Policy links under Code of Conduct</a:t>
          </a:r>
        </a:p>
      </dgm:t>
    </dgm:pt>
    <dgm:pt modelId="{64CFDEAF-DC90-4823-87A2-514864307E5E}" type="parTrans" cxnId="{B0655FE9-164D-40BD-A93F-7F2F19D44EC3}">
      <dgm:prSet/>
      <dgm:spPr/>
      <dgm:t>
        <a:bodyPr/>
        <a:lstStyle/>
        <a:p>
          <a:endParaRPr lang="en-CA"/>
        </a:p>
      </dgm:t>
    </dgm:pt>
    <dgm:pt modelId="{2DD0CD3C-B1DD-4E83-B118-6CFAE449B5EE}" type="sibTrans" cxnId="{B0655FE9-164D-40BD-A93F-7F2F19D44EC3}">
      <dgm:prSet/>
      <dgm:spPr/>
      <dgm:t>
        <a:bodyPr/>
        <a:lstStyle/>
        <a:p>
          <a:endParaRPr lang="en-CA"/>
        </a:p>
      </dgm:t>
    </dgm:pt>
    <dgm:pt modelId="{A9C79756-3641-4E8E-B885-084DBF578540}">
      <dgm:prSet phldrT="[Text]"/>
      <dgm:spPr/>
      <dgm:t>
        <a:bodyPr/>
        <a:lstStyle/>
        <a:p>
          <a:r>
            <a:rPr lang="en-CA" dirty="0"/>
            <a:t>Refunds &amp; Credits</a:t>
          </a:r>
        </a:p>
      </dgm:t>
    </dgm:pt>
    <dgm:pt modelId="{A1584622-6CAC-4F4B-B93C-AFDA84143747}" type="parTrans" cxnId="{681C211A-886D-45D7-8FE2-5D70A0A06F48}">
      <dgm:prSet/>
      <dgm:spPr/>
      <dgm:t>
        <a:bodyPr/>
        <a:lstStyle/>
        <a:p>
          <a:endParaRPr lang="en-CA"/>
        </a:p>
      </dgm:t>
    </dgm:pt>
    <dgm:pt modelId="{03832D8A-3742-450E-8B48-42270798B93F}" type="sibTrans" cxnId="{681C211A-886D-45D7-8FE2-5D70A0A06F48}">
      <dgm:prSet/>
      <dgm:spPr/>
      <dgm:t>
        <a:bodyPr/>
        <a:lstStyle/>
        <a:p>
          <a:endParaRPr lang="en-CA"/>
        </a:p>
      </dgm:t>
    </dgm:pt>
    <dgm:pt modelId="{D50CA009-F803-46B6-869E-200D2C98F69F}">
      <dgm:prSet phldrT="[Text]"/>
      <dgm:spPr/>
      <dgm:t>
        <a:bodyPr/>
        <a:lstStyle/>
        <a:p>
          <a:r>
            <a:rPr lang="en-CA" dirty="0"/>
            <a:t>PA Incentive under Volunteers</a:t>
          </a:r>
        </a:p>
      </dgm:t>
    </dgm:pt>
    <dgm:pt modelId="{464CEFA0-3743-465D-9AE2-E77D74133478}" type="parTrans" cxnId="{5C2B0794-DE0B-44BF-A64F-702914DD6317}">
      <dgm:prSet/>
      <dgm:spPr/>
      <dgm:t>
        <a:bodyPr/>
        <a:lstStyle/>
        <a:p>
          <a:endParaRPr lang="en-CA"/>
        </a:p>
      </dgm:t>
    </dgm:pt>
    <dgm:pt modelId="{C8506DCD-543C-4792-86D9-5CE43E5E37DA}" type="sibTrans" cxnId="{5C2B0794-DE0B-44BF-A64F-702914DD6317}">
      <dgm:prSet/>
      <dgm:spPr/>
      <dgm:t>
        <a:bodyPr/>
        <a:lstStyle/>
        <a:p>
          <a:endParaRPr lang="en-CA"/>
        </a:p>
      </dgm:t>
    </dgm:pt>
    <dgm:pt modelId="{0D5D0EE7-6E19-4935-ACD2-C18DBEB9F670}">
      <dgm:prSet phldrT="[Text]"/>
      <dgm:spPr/>
      <dgm:t>
        <a:bodyPr/>
        <a:lstStyle/>
        <a:p>
          <a:r>
            <a:rPr lang="en-CA" dirty="0"/>
            <a:t>Cancelations</a:t>
          </a:r>
        </a:p>
      </dgm:t>
    </dgm:pt>
    <dgm:pt modelId="{4D8FF04A-B60A-4A27-BE68-59AA111F7C8A}" type="parTrans" cxnId="{FCB7A5E2-AAAA-4C65-A02A-459B27392489}">
      <dgm:prSet/>
      <dgm:spPr/>
      <dgm:t>
        <a:bodyPr/>
        <a:lstStyle/>
        <a:p>
          <a:endParaRPr lang="en-CA"/>
        </a:p>
      </dgm:t>
    </dgm:pt>
    <dgm:pt modelId="{E328C885-B9DD-4E24-8E46-7AFFDCF7B44A}" type="sibTrans" cxnId="{FCB7A5E2-AAAA-4C65-A02A-459B27392489}">
      <dgm:prSet/>
      <dgm:spPr/>
      <dgm:t>
        <a:bodyPr/>
        <a:lstStyle/>
        <a:p>
          <a:endParaRPr lang="en-CA"/>
        </a:p>
      </dgm:t>
    </dgm:pt>
    <dgm:pt modelId="{7F3C0200-043C-4931-AA01-35C27CD07F3A}">
      <dgm:prSet phldrT="[Text]"/>
      <dgm:spPr/>
      <dgm:t>
        <a:bodyPr/>
        <a:lstStyle/>
        <a:p>
          <a:r>
            <a:rPr lang="en-CA" dirty="0"/>
            <a:t>If you haven’t reviewed, how can you follow?</a:t>
          </a:r>
        </a:p>
      </dgm:t>
    </dgm:pt>
    <dgm:pt modelId="{9896B043-E102-48BB-BE96-8C85FBFCBEA4}" type="parTrans" cxnId="{8ED9E9CF-EB4C-4369-9A9B-46999E8B1E60}">
      <dgm:prSet/>
      <dgm:spPr/>
      <dgm:t>
        <a:bodyPr/>
        <a:lstStyle/>
        <a:p>
          <a:endParaRPr lang="en-CA"/>
        </a:p>
      </dgm:t>
    </dgm:pt>
    <dgm:pt modelId="{E45A854C-5F42-464A-B2E1-6E88885E0B2D}" type="sibTrans" cxnId="{8ED9E9CF-EB4C-4369-9A9B-46999E8B1E60}">
      <dgm:prSet/>
      <dgm:spPr/>
      <dgm:t>
        <a:bodyPr/>
        <a:lstStyle/>
        <a:p>
          <a:endParaRPr lang="en-CA"/>
        </a:p>
      </dgm:t>
    </dgm:pt>
    <dgm:pt modelId="{BA4DF230-764F-441C-9698-052AC7A6A512}">
      <dgm:prSet phldrT="[Text]"/>
      <dgm:spPr/>
      <dgm:t>
        <a:bodyPr/>
        <a:lstStyle/>
        <a:p>
          <a:r>
            <a:rPr lang="en-CA" dirty="0"/>
            <a:t>Medical (for rest of season ) only once we are past the withdrawal date</a:t>
          </a:r>
        </a:p>
      </dgm:t>
    </dgm:pt>
    <dgm:pt modelId="{BEF00186-FB60-4D19-9EC2-C9C3D29C0887}" type="parTrans" cxnId="{AA77D8C4-6361-43DC-9322-80903C600A99}">
      <dgm:prSet/>
      <dgm:spPr/>
      <dgm:t>
        <a:bodyPr/>
        <a:lstStyle/>
        <a:p>
          <a:endParaRPr lang="en-CA"/>
        </a:p>
      </dgm:t>
    </dgm:pt>
    <dgm:pt modelId="{CF88AA9C-A9ED-43A4-8E8E-A31824936565}" type="sibTrans" cxnId="{AA77D8C4-6361-43DC-9322-80903C600A99}">
      <dgm:prSet/>
      <dgm:spPr/>
      <dgm:t>
        <a:bodyPr/>
        <a:lstStyle/>
        <a:p>
          <a:endParaRPr lang="en-CA"/>
        </a:p>
      </dgm:t>
    </dgm:pt>
    <dgm:pt modelId="{415462F7-470B-4FB8-875B-E580F60F708A}">
      <dgm:prSet phldrT="[Text]"/>
      <dgm:spPr/>
      <dgm:t>
        <a:bodyPr/>
        <a:lstStyle/>
        <a:p>
          <a:r>
            <a:rPr lang="en-CA" dirty="0"/>
            <a:t>No make-up or refunds for personal reasons </a:t>
          </a:r>
          <a:r>
            <a:rPr lang="en-CA" dirty="0" err="1"/>
            <a:t>ie</a:t>
          </a:r>
          <a:r>
            <a:rPr lang="en-CA" dirty="0"/>
            <a:t> holidays </a:t>
          </a:r>
          <a:r>
            <a:rPr lang="en-CA" dirty="0" err="1"/>
            <a:t>etc</a:t>
          </a:r>
          <a:r>
            <a:rPr lang="en-CA" dirty="0"/>
            <a:t> </a:t>
          </a:r>
        </a:p>
      </dgm:t>
    </dgm:pt>
    <dgm:pt modelId="{23E10807-49FB-4F6C-9BD3-866CC13DCB13}" type="parTrans" cxnId="{2852A090-E832-402D-9A99-FBB27C580F83}">
      <dgm:prSet/>
      <dgm:spPr/>
      <dgm:t>
        <a:bodyPr/>
        <a:lstStyle/>
        <a:p>
          <a:endParaRPr lang="en-CA"/>
        </a:p>
      </dgm:t>
    </dgm:pt>
    <dgm:pt modelId="{CD1B1FA1-DDD2-440C-A9EE-2992F0E0933F}" type="sibTrans" cxnId="{2852A090-E832-402D-9A99-FBB27C580F83}">
      <dgm:prSet/>
      <dgm:spPr/>
      <dgm:t>
        <a:bodyPr/>
        <a:lstStyle/>
        <a:p>
          <a:endParaRPr lang="en-CA"/>
        </a:p>
      </dgm:t>
    </dgm:pt>
    <dgm:pt modelId="{814332CF-FCED-4C46-9DD2-0FC8563E28E6}">
      <dgm:prSet phldrT="[Text]"/>
      <dgm:spPr/>
      <dgm:t>
        <a:bodyPr/>
        <a:lstStyle/>
        <a:p>
          <a:r>
            <a:rPr lang="en-CA" dirty="0"/>
            <a:t>Review if skater is moving up to Juniors or your skater is 10yrs and older</a:t>
          </a:r>
        </a:p>
      </dgm:t>
    </dgm:pt>
    <dgm:pt modelId="{11FA7E9D-8D6E-4040-8DF2-3AAB1DD6A5B3}" type="parTrans" cxnId="{3454A6F8-84EA-4AAD-A336-6D0778AEAEFF}">
      <dgm:prSet/>
      <dgm:spPr/>
      <dgm:t>
        <a:bodyPr/>
        <a:lstStyle/>
        <a:p>
          <a:endParaRPr lang="en-CA"/>
        </a:p>
      </dgm:t>
    </dgm:pt>
    <dgm:pt modelId="{1475D01B-EE2A-4B5E-B147-1B07991710EF}" type="sibTrans" cxnId="{3454A6F8-84EA-4AAD-A336-6D0778AEAEFF}">
      <dgm:prSet/>
      <dgm:spPr/>
      <dgm:t>
        <a:bodyPr/>
        <a:lstStyle/>
        <a:p>
          <a:endParaRPr lang="en-CA"/>
        </a:p>
      </dgm:t>
    </dgm:pt>
    <dgm:pt modelId="{8CADFBE5-20FE-4BE8-9323-666F1DA733BE}">
      <dgm:prSet phldrT="[Text]"/>
      <dgm:spPr/>
      <dgm:t>
        <a:bodyPr/>
        <a:lstStyle/>
        <a:p>
          <a:r>
            <a:rPr lang="en-CA" dirty="0"/>
            <a:t>Notifications</a:t>
          </a:r>
        </a:p>
      </dgm:t>
    </dgm:pt>
    <dgm:pt modelId="{FBE9C61E-BF6C-4D27-8C1A-5F63E7995335}" type="parTrans" cxnId="{E1172422-6118-4185-80E5-5A66EC580C39}">
      <dgm:prSet/>
      <dgm:spPr/>
      <dgm:t>
        <a:bodyPr/>
        <a:lstStyle/>
        <a:p>
          <a:endParaRPr lang="en-CA"/>
        </a:p>
      </dgm:t>
    </dgm:pt>
    <dgm:pt modelId="{63B12946-AAC2-4E82-9543-D52BB2B6F8FE}" type="sibTrans" cxnId="{E1172422-6118-4185-80E5-5A66EC580C39}">
      <dgm:prSet/>
      <dgm:spPr/>
      <dgm:t>
        <a:bodyPr/>
        <a:lstStyle/>
        <a:p>
          <a:endParaRPr lang="en-CA"/>
        </a:p>
      </dgm:t>
    </dgm:pt>
    <dgm:pt modelId="{FCB4E62F-455D-46F1-9B32-B32F9D2059BC}" type="pres">
      <dgm:prSet presAssocID="{0557AF1F-89DE-4A7D-A809-7057071902B0}" presName="linear" presStyleCnt="0">
        <dgm:presLayoutVars>
          <dgm:dir/>
          <dgm:animLvl val="lvl"/>
          <dgm:resizeHandles val="exact"/>
        </dgm:presLayoutVars>
      </dgm:prSet>
      <dgm:spPr/>
    </dgm:pt>
    <dgm:pt modelId="{4FD464CD-DAD7-4F71-816C-B52927BD2554}" type="pres">
      <dgm:prSet presAssocID="{431998BA-49EC-4A0A-9F74-8D40FB9D098E}" presName="parentLin" presStyleCnt="0"/>
      <dgm:spPr/>
    </dgm:pt>
    <dgm:pt modelId="{1E8CD385-B282-4C66-91CA-9F2F974F3F2A}" type="pres">
      <dgm:prSet presAssocID="{431998BA-49EC-4A0A-9F74-8D40FB9D098E}" presName="parentLeftMargin" presStyleLbl="node1" presStyleIdx="0" presStyleCnt="4"/>
      <dgm:spPr/>
    </dgm:pt>
    <dgm:pt modelId="{3B7BF353-526E-4377-9E3F-A899AA3829A3}" type="pres">
      <dgm:prSet presAssocID="{431998BA-49EC-4A0A-9F74-8D40FB9D098E}" presName="parentText" presStyleLbl="node1" presStyleIdx="0" presStyleCnt="4">
        <dgm:presLayoutVars>
          <dgm:chMax val="0"/>
          <dgm:bulletEnabled val="1"/>
        </dgm:presLayoutVars>
      </dgm:prSet>
      <dgm:spPr/>
    </dgm:pt>
    <dgm:pt modelId="{95EF54E8-935A-42C9-8E4C-27086CECC13E}" type="pres">
      <dgm:prSet presAssocID="{431998BA-49EC-4A0A-9F74-8D40FB9D098E}" presName="negativeSpace" presStyleCnt="0"/>
      <dgm:spPr/>
    </dgm:pt>
    <dgm:pt modelId="{26AA6C9E-7731-40AD-A3D3-473E46FFA8BB}" type="pres">
      <dgm:prSet presAssocID="{431998BA-49EC-4A0A-9F74-8D40FB9D098E}" presName="childText" presStyleLbl="conFgAcc1" presStyleIdx="0" presStyleCnt="4">
        <dgm:presLayoutVars>
          <dgm:bulletEnabled val="1"/>
        </dgm:presLayoutVars>
      </dgm:prSet>
      <dgm:spPr/>
    </dgm:pt>
    <dgm:pt modelId="{954BB7DA-58D0-4B19-B42C-982F454CD174}" type="pres">
      <dgm:prSet presAssocID="{2DD0CD3C-B1DD-4E83-B118-6CFAE449B5EE}" presName="spaceBetweenRectangles" presStyleCnt="0"/>
      <dgm:spPr/>
    </dgm:pt>
    <dgm:pt modelId="{C1E97917-FE3F-4688-85F8-AD7347F4E2F7}" type="pres">
      <dgm:prSet presAssocID="{A9C79756-3641-4E8E-B885-084DBF578540}" presName="parentLin" presStyleCnt="0"/>
      <dgm:spPr/>
    </dgm:pt>
    <dgm:pt modelId="{8A26D2C2-0CDF-4AE0-907F-09E2B42280A2}" type="pres">
      <dgm:prSet presAssocID="{A9C79756-3641-4E8E-B885-084DBF578540}" presName="parentLeftMargin" presStyleLbl="node1" presStyleIdx="0" presStyleCnt="4"/>
      <dgm:spPr/>
    </dgm:pt>
    <dgm:pt modelId="{D2809D40-87AC-40B5-87D5-2C31C4A03015}" type="pres">
      <dgm:prSet presAssocID="{A9C79756-3641-4E8E-B885-084DBF578540}" presName="parentText" presStyleLbl="node1" presStyleIdx="1" presStyleCnt="4">
        <dgm:presLayoutVars>
          <dgm:chMax val="0"/>
          <dgm:bulletEnabled val="1"/>
        </dgm:presLayoutVars>
      </dgm:prSet>
      <dgm:spPr/>
    </dgm:pt>
    <dgm:pt modelId="{4C6953B1-C65B-44A4-A31B-D951A756BBBE}" type="pres">
      <dgm:prSet presAssocID="{A9C79756-3641-4E8E-B885-084DBF578540}" presName="negativeSpace" presStyleCnt="0"/>
      <dgm:spPr/>
    </dgm:pt>
    <dgm:pt modelId="{935F1278-2126-4603-88B7-4202D263D469}" type="pres">
      <dgm:prSet presAssocID="{A9C79756-3641-4E8E-B885-084DBF578540}" presName="childText" presStyleLbl="conFgAcc1" presStyleIdx="1" presStyleCnt="4">
        <dgm:presLayoutVars>
          <dgm:bulletEnabled val="1"/>
        </dgm:presLayoutVars>
      </dgm:prSet>
      <dgm:spPr/>
    </dgm:pt>
    <dgm:pt modelId="{1DB9DAA2-A2C7-46D9-A925-5DBA1185FD44}" type="pres">
      <dgm:prSet presAssocID="{03832D8A-3742-450E-8B48-42270798B93F}" presName="spaceBetweenRectangles" presStyleCnt="0"/>
      <dgm:spPr/>
    </dgm:pt>
    <dgm:pt modelId="{90A722A8-A26A-4734-9255-F2C4216EB195}" type="pres">
      <dgm:prSet presAssocID="{D50CA009-F803-46B6-869E-200D2C98F69F}" presName="parentLin" presStyleCnt="0"/>
      <dgm:spPr/>
    </dgm:pt>
    <dgm:pt modelId="{9A08BB91-AFA9-420D-8ADE-5DD262843CE5}" type="pres">
      <dgm:prSet presAssocID="{D50CA009-F803-46B6-869E-200D2C98F69F}" presName="parentLeftMargin" presStyleLbl="node1" presStyleIdx="1" presStyleCnt="4"/>
      <dgm:spPr/>
    </dgm:pt>
    <dgm:pt modelId="{CF255F35-977E-4D97-87CB-EB0A45F28299}" type="pres">
      <dgm:prSet presAssocID="{D50CA009-F803-46B6-869E-200D2C98F69F}" presName="parentText" presStyleLbl="node1" presStyleIdx="2" presStyleCnt="4">
        <dgm:presLayoutVars>
          <dgm:chMax val="0"/>
          <dgm:bulletEnabled val="1"/>
        </dgm:presLayoutVars>
      </dgm:prSet>
      <dgm:spPr/>
    </dgm:pt>
    <dgm:pt modelId="{A3766131-9469-44CA-B87C-33275361ACC9}" type="pres">
      <dgm:prSet presAssocID="{D50CA009-F803-46B6-869E-200D2C98F69F}" presName="negativeSpace" presStyleCnt="0"/>
      <dgm:spPr/>
    </dgm:pt>
    <dgm:pt modelId="{D6D40DA5-C0F7-49B6-864E-D092B029C70C}" type="pres">
      <dgm:prSet presAssocID="{D50CA009-F803-46B6-869E-200D2C98F69F}" presName="childText" presStyleLbl="conFgAcc1" presStyleIdx="2" presStyleCnt="4">
        <dgm:presLayoutVars>
          <dgm:bulletEnabled val="1"/>
        </dgm:presLayoutVars>
      </dgm:prSet>
      <dgm:spPr/>
    </dgm:pt>
    <dgm:pt modelId="{A7D82A84-39C1-41C2-BD3B-57AD6AFE9B5D}" type="pres">
      <dgm:prSet presAssocID="{C8506DCD-543C-4792-86D9-5CE43E5E37DA}" presName="spaceBetweenRectangles" presStyleCnt="0"/>
      <dgm:spPr/>
    </dgm:pt>
    <dgm:pt modelId="{6E7952AD-8EA1-4DAD-8C29-B7A6CE78F21C}" type="pres">
      <dgm:prSet presAssocID="{0D5D0EE7-6E19-4935-ACD2-C18DBEB9F670}" presName="parentLin" presStyleCnt="0"/>
      <dgm:spPr/>
    </dgm:pt>
    <dgm:pt modelId="{72559D5F-5F98-4DDF-84A1-8DEEF38FBE13}" type="pres">
      <dgm:prSet presAssocID="{0D5D0EE7-6E19-4935-ACD2-C18DBEB9F670}" presName="parentLeftMargin" presStyleLbl="node1" presStyleIdx="2" presStyleCnt="4"/>
      <dgm:spPr/>
    </dgm:pt>
    <dgm:pt modelId="{FF44263D-8113-47E3-8CA0-7167F2A07403}" type="pres">
      <dgm:prSet presAssocID="{0D5D0EE7-6E19-4935-ACD2-C18DBEB9F670}" presName="parentText" presStyleLbl="node1" presStyleIdx="3" presStyleCnt="4">
        <dgm:presLayoutVars>
          <dgm:chMax val="0"/>
          <dgm:bulletEnabled val="1"/>
        </dgm:presLayoutVars>
      </dgm:prSet>
      <dgm:spPr/>
    </dgm:pt>
    <dgm:pt modelId="{8582257F-BB11-4DB6-8726-FCE10001196C}" type="pres">
      <dgm:prSet presAssocID="{0D5D0EE7-6E19-4935-ACD2-C18DBEB9F670}" presName="negativeSpace" presStyleCnt="0"/>
      <dgm:spPr/>
    </dgm:pt>
    <dgm:pt modelId="{6A16C411-6C2D-4E0D-8EAC-D8615BE5AC1C}" type="pres">
      <dgm:prSet presAssocID="{0D5D0EE7-6E19-4935-ACD2-C18DBEB9F670}" presName="childText" presStyleLbl="conFgAcc1" presStyleIdx="3" presStyleCnt="4">
        <dgm:presLayoutVars>
          <dgm:bulletEnabled val="1"/>
        </dgm:presLayoutVars>
      </dgm:prSet>
      <dgm:spPr/>
    </dgm:pt>
  </dgm:ptLst>
  <dgm:cxnLst>
    <dgm:cxn modelId="{681C211A-886D-45D7-8FE2-5D70A0A06F48}" srcId="{0557AF1F-89DE-4A7D-A809-7057071902B0}" destId="{A9C79756-3641-4E8E-B885-084DBF578540}" srcOrd="1" destOrd="0" parTransId="{A1584622-6CAC-4F4B-B93C-AFDA84143747}" sibTransId="{03832D8A-3742-450E-8B48-42270798B93F}"/>
    <dgm:cxn modelId="{E1172422-6118-4185-80E5-5A66EC580C39}" srcId="{0D5D0EE7-6E19-4935-ACD2-C18DBEB9F670}" destId="{8CADFBE5-20FE-4BE8-9323-666F1DA733BE}" srcOrd="0" destOrd="0" parTransId="{FBE9C61E-BF6C-4D27-8C1A-5F63E7995335}" sibTransId="{63B12946-AAC2-4E82-9543-D52BB2B6F8FE}"/>
    <dgm:cxn modelId="{59695829-041D-4092-A408-98E6285EEED3}" type="presOf" srcId="{0557AF1F-89DE-4A7D-A809-7057071902B0}" destId="{FCB4E62F-455D-46F1-9B32-B32F9D2059BC}" srcOrd="0" destOrd="0" presId="urn:microsoft.com/office/officeart/2005/8/layout/list1"/>
    <dgm:cxn modelId="{7B45EF3F-1FE2-417E-B9F7-6307286E5E51}" type="presOf" srcId="{D50CA009-F803-46B6-869E-200D2C98F69F}" destId="{CF255F35-977E-4D97-87CB-EB0A45F28299}" srcOrd="1" destOrd="0" presId="urn:microsoft.com/office/officeart/2005/8/layout/list1"/>
    <dgm:cxn modelId="{3A794C69-DB94-40BF-A57F-50013B548480}" type="presOf" srcId="{D50CA009-F803-46B6-869E-200D2C98F69F}" destId="{9A08BB91-AFA9-420D-8ADE-5DD262843CE5}" srcOrd="0" destOrd="0" presId="urn:microsoft.com/office/officeart/2005/8/layout/list1"/>
    <dgm:cxn modelId="{5963CA6A-2BDC-4FB5-8B66-9CAF62D2BD44}" type="presOf" srcId="{814332CF-FCED-4C46-9DD2-0FC8563E28E6}" destId="{D6D40DA5-C0F7-49B6-864E-D092B029C70C}" srcOrd="0" destOrd="0" presId="urn:microsoft.com/office/officeart/2005/8/layout/list1"/>
    <dgm:cxn modelId="{1765BC55-9E29-47A3-9B43-5B9CBB4C3CFD}" type="presOf" srcId="{0D5D0EE7-6E19-4935-ACD2-C18DBEB9F670}" destId="{FF44263D-8113-47E3-8CA0-7167F2A07403}" srcOrd="1" destOrd="0" presId="urn:microsoft.com/office/officeart/2005/8/layout/list1"/>
    <dgm:cxn modelId="{E2759457-67A8-4485-B671-129EBB352CFD}" type="presOf" srcId="{A9C79756-3641-4E8E-B885-084DBF578540}" destId="{D2809D40-87AC-40B5-87D5-2C31C4A03015}" srcOrd="1" destOrd="0" presId="urn:microsoft.com/office/officeart/2005/8/layout/list1"/>
    <dgm:cxn modelId="{46A7A682-6A84-43AC-B1E0-6E6788573823}" type="presOf" srcId="{431998BA-49EC-4A0A-9F74-8D40FB9D098E}" destId="{3B7BF353-526E-4377-9E3F-A899AA3829A3}" srcOrd="1" destOrd="0" presId="urn:microsoft.com/office/officeart/2005/8/layout/list1"/>
    <dgm:cxn modelId="{C81EEE87-03C0-4074-BEB0-92A3556AB830}" type="presOf" srcId="{A9C79756-3641-4E8E-B885-084DBF578540}" destId="{8A26D2C2-0CDF-4AE0-907F-09E2B42280A2}" srcOrd="0" destOrd="0" presId="urn:microsoft.com/office/officeart/2005/8/layout/list1"/>
    <dgm:cxn modelId="{0260B989-4723-4630-805A-CAFA325F1B06}" type="presOf" srcId="{415462F7-470B-4FB8-875B-E580F60F708A}" destId="{935F1278-2126-4603-88B7-4202D263D469}" srcOrd="0" destOrd="1" presId="urn:microsoft.com/office/officeart/2005/8/layout/list1"/>
    <dgm:cxn modelId="{2852A090-E832-402D-9A99-FBB27C580F83}" srcId="{A9C79756-3641-4E8E-B885-084DBF578540}" destId="{415462F7-470B-4FB8-875B-E580F60F708A}" srcOrd="1" destOrd="0" parTransId="{23E10807-49FB-4F6C-9BD3-866CC13DCB13}" sibTransId="{CD1B1FA1-DDD2-440C-A9EE-2992F0E0933F}"/>
    <dgm:cxn modelId="{5C2B0794-DE0B-44BF-A64F-702914DD6317}" srcId="{0557AF1F-89DE-4A7D-A809-7057071902B0}" destId="{D50CA009-F803-46B6-869E-200D2C98F69F}" srcOrd="2" destOrd="0" parTransId="{464CEFA0-3743-465D-9AE2-E77D74133478}" sibTransId="{C8506DCD-543C-4792-86D9-5CE43E5E37DA}"/>
    <dgm:cxn modelId="{874BDA9D-A96B-486B-9444-4BB5077FBE60}" type="presOf" srcId="{BA4DF230-764F-441C-9698-052AC7A6A512}" destId="{935F1278-2126-4603-88B7-4202D263D469}" srcOrd="0" destOrd="0" presId="urn:microsoft.com/office/officeart/2005/8/layout/list1"/>
    <dgm:cxn modelId="{84E970BE-AB33-430D-AC04-32DAD582F37B}" type="presOf" srcId="{0D5D0EE7-6E19-4935-ACD2-C18DBEB9F670}" destId="{72559D5F-5F98-4DDF-84A1-8DEEF38FBE13}" srcOrd="0" destOrd="0" presId="urn:microsoft.com/office/officeart/2005/8/layout/list1"/>
    <dgm:cxn modelId="{AA77D8C4-6361-43DC-9322-80903C600A99}" srcId="{A9C79756-3641-4E8E-B885-084DBF578540}" destId="{BA4DF230-764F-441C-9698-052AC7A6A512}" srcOrd="0" destOrd="0" parTransId="{BEF00186-FB60-4D19-9EC2-C9C3D29C0887}" sibTransId="{CF88AA9C-A9ED-43A4-8E8E-A31824936565}"/>
    <dgm:cxn modelId="{15CA84CE-FF27-4AB0-B6D6-4211CC09063F}" type="presOf" srcId="{8CADFBE5-20FE-4BE8-9323-666F1DA733BE}" destId="{6A16C411-6C2D-4E0D-8EAC-D8615BE5AC1C}" srcOrd="0" destOrd="0" presId="urn:microsoft.com/office/officeart/2005/8/layout/list1"/>
    <dgm:cxn modelId="{8ED9E9CF-EB4C-4369-9A9B-46999E8B1E60}" srcId="{431998BA-49EC-4A0A-9F74-8D40FB9D098E}" destId="{7F3C0200-043C-4931-AA01-35C27CD07F3A}" srcOrd="0" destOrd="0" parTransId="{9896B043-E102-48BB-BE96-8C85FBFCBEA4}" sibTransId="{E45A854C-5F42-464A-B2E1-6E88885E0B2D}"/>
    <dgm:cxn modelId="{FCB7A5E2-AAAA-4C65-A02A-459B27392489}" srcId="{0557AF1F-89DE-4A7D-A809-7057071902B0}" destId="{0D5D0EE7-6E19-4935-ACD2-C18DBEB9F670}" srcOrd="3" destOrd="0" parTransId="{4D8FF04A-B60A-4A27-BE68-59AA111F7C8A}" sibTransId="{E328C885-B9DD-4E24-8E46-7AFFDCF7B44A}"/>
    <dgm:cxn modelId="{09B89FE5-72C8-40DC-AF90-A4F195BF117E}" type="presOf" srcId="{7F3C0200-043C-4931-AA01-35C27CD07F3A}" destId="{26AA6C9E-7731-40AD-A3D3-473E46FFA8BB}" srcOrd="0" destOrd="0" presId="urn:microsoft.com/office/officeart/2005/8/layout/list1"/>
    <dgm:cxn modelId="{B0655FE9-164D-40BD-A93F-7F2F19D44EC3}" srcId="{0557AF1F-89DE-4A7D-A809-7057071902B0}" destId="{431998BA-49EC-4A0A-9F74-8D40FB9D098E}" srcOrd="0" destOrd="0" parTransId="{64CFDEAF-DC90-4823-87A2-514864307E5E}" sibTransId="{2DD0CD3C-B1DD-4E83-B118-6CFAE449B5EE}"/>
    <dgm:cxn modelId="{5E5609F5-C145-4762-8355-A79131590DFC}" type="presOf" srcId="{431998BA-49EC-4A0A-9F74-8D40FB9D098E}" destId="{1E8CD385-B282-4C66-91CA-9F2F974F3F2A}" srcOrd="0" destOrd="0" presId="urn:microsoft.com/office/officeart/2005/8/layout/list1"/>
    <dgm:cxn modelId="{3454A6F8-84EA-4AAD-A336-6D0778AEAEFF}" srcId="{D50CA009-F803-46B6-869E-200D2C98F69F}" destId="{814332CF-FCED-4C46-9DD2-0FC8563E28E6}" srcOrd="0" destOrd="0" parTransId="{11FA7E9D-8D6E-4040-8DF2-3AAB1DD6A5B3}" sibTransId="{1475D01B-EE2A-4B5E-B147-1B07991710EF}"/>
    <dgm:cxn modelId="{C46A5D77-377D-40FA-93C3-35B58FB62799}" type="presParOf" srcId="{FCB4E62F-455D-46F1-9B32-B32F9D2059BC}" destId="{4FD464CD-DAD7-4F71-816C-B52927BD2554}" srcOrd="0" destOrd="0" presId="urn:microsoft.com/office/officeart/2005/8/layout/list1"/>
    <dgm:cxn modelId="{1B0A5744-7B52-4942-93A4-EB5DBE8EE724}" type="presParOf" srcId="{4FD464CD-DAD7-4F71-816C-B52927BD2554}" destId="{1E8CD385-B282-4C66-91CA-9F2F974F3F2A}" srcOrd="0" destOrd="0" presId="urn:microsoft.com/office/officeart/2005/8/layout/list1"/>
    <dgm:cxn modelId="{FF5CC68B-7227-4967-A347-DDBF0EF831C0}" type="presParOf" srcId="{4FD464CD-DAD7-4F71-816C-B52927BD2554}" destId="{3B7BF353-526E-4377-9E3F-A899AA3829A3}" srcOrd="1" destOrd="0" presId="urn:microsoft.com/office/officeart/2005/8/layout/list1"/>
    <dgm:cxn modelId="{8FD50D5E-1B18-4821-AAD3-C4C1B8179914}" type="presParOf" srcId="{FCB4E62F-455D-46F1-9B32-B32F9D2059BC}" destId="{95EF54E8-935A-42C9-8E4C-27086CECC13E}" srcOrd="1" destOrd="0" presId="urn:microsoft.com/office/officeart/2005/8/layout/list1"/>
    <dgm:cxn modelId="{9A31E045-C3F0-4254-9DB1-F431077E9EB4}" type="presParOf" srcId="{FCB4E62F-455D-46F1-9B32-B32F9D2059BC}" destId="{26AA6C9E-7731-40AD-A3D3-473E46FFA8BB}" srcOrd="2" destOrd="0" presId="urn:microsoft.com/office/officeart/2005/8/layout/list1"/>
    <dgm:cxn modelId="{167A0A2A-2102-4F01-A190-313E27AA7933}" type="presParOf" srcId="{FCB4E62F-455D-46F1-9B32-B32F9D2059BC}" destId="{954BB7DA-58D0-4B19-B42C-982F454CD174}" srcOrd="3" destOrd="0" presId="urn:microsoft.com/office/officeart/2005/8/layout/list1"/>
    <dgm:cxn modelId="{5053CFFE-0240-4DB8-84E6-1A8173FF06C9}" type="presParOf" srcId="{FCB4E62F-455D-46F1-9B32-B32F9D2059BC}" destId="{C1E97917-FE3F-4688-85F8-AD7347F4E2F7}" srcOrd="4" destOrd="0" presId="urn:microsoft.com/office/officeart/2005/8/layout/list1"/>
    <dgm:cxn modelId="{3D571315-1377-411B-949A-B03F7E3DE190}" type="presParOf" srcId="{C1E97917-FE3F-4688-85F8-AD7347F4E2F7}" destId="{8A26D2C2-0CDF-4AE0-907F-09E2B42280A2}" srcOrd="0" destOrd="0" presId="urn:microsoft.com/office/officeart/2005/8/layout/list1"/>
    <dgm:cxn modelId="{BEDF361A-59BD-4D0A-957A-02B7EDCA93FB}" type="presParOf" srcId="{C1E97917-FE3F-4688-85F8-AD7347F4E2F7}" destId="{D2809D40-87AC-40B5-87D5-2C31C4A03015}" srcOrd="1" destOrd="0" presId="urn:microsoft.com/office/officeart/2005/8/layout/list1"/>
    <dgm:cxn modelId="{C9E357CC-A014-4F43-A8B4-815649DBCB37}" type="presParOf" srcId="{FCB4E62F-455D-46F1-9B32-B32F9D2059BC}" destId="{4C6953B1-C65B-44A4-A31B-D951A756BBBE}" srcOrd="5" destOrd="0" presId="urn:microsoft.com/office/officeart/2005/8/layout/list1"/>
    <dgm:cxn modelId="{061FD64E-9D7F-4766-A207-2DD4DC455315}" type="presParOf" srcId="{FCB4E62F-455D-46F1-9B32-B32F9D2059BC}" destId="{935F1278-2126-4603-88B7-4202D263D469}" srcOrd="6" destOrd="0" presId="urn:microsoft.com/office/officeart/2005/8/layout/list1"/>
    <dgm:cxn modelId="{F35C79EB-0E99-46FA-BDC0-A8E123E02F9A}" type="presParOf" srcId="{FCB4E62F-455D-46F1-9B32-B32F9D2059BC}" destId="{1DB9DAA2-A2C7-46D9-A925-5DBA1185FD44}" srcOrd="7" destOrd="0" presId="urn:microsoft.com/office/officeart/2005/8/layout/list1"/>
    <dgm:cxn modelId="{40D8D698-E3C0-48D0-8AF1-69C0242DC114}" type="presParOf" srcId="{FCB4E62F-455D-46F1-9B32-B32F9D2059BC}" destId="{90A722A8-A26A-4734-9255-F2C4216EB195}" srcOrd="8" destOrd="0" presId="urn:microsoft.com/office/officeart/2005/8/layout/list1"/>
    <dgm:cxn modelId="{8A4914F8-4A64-435C-BD46-B52F1093ADEE}" type="presParOf" srcId="{90A722A8-A26A-4734-9255-F2C4216EB195}" destId="{9A08BB91-AFA9-420D-8ADE-5DD262843CE5}" srcOrd="0" destOrd="0" presId="urn:microsoft.com/office/officeart/2005/8/layout/list1"/>
    <dgm:cxn modelId="{B9697D57-5B87-4592-B031-7D22D3B1B35C}" type="presParOf" srcId="{90A722A8-A26A-4734-9255-F2C4216EB195}" destId="{CF255F35-977E-4D97-87CB-EB0A45F28299}" srcOrd="1" destOrd="0" presId="urn:microsoft.com/office/officeart/2005/8/layout/list1"/>
    <dgm:cxn modelId="{06AD9AB3-B695-4618-8A55-EAE4D5CAC9E2}" type="presParOf" srcId="{FCB4E62F-455D-46F1-9B32-B32F9D2059BC}" destId="{A3766131-9469-44CA-B87C-33275361ACC9}" srcOrd="9" destOrd="0" presId="urn:microsoft.com/office/officeart/2005/8/layout/list1"/>
    <dgm:cxn modelId="{08333167-96B5-4A3B-BB8E-16E3A79373DC}" type="presParOf" srcId="{FCB4E62F-455D-46F1-9B32-B32F9D2059BC}" destId="{D6D40DA5-C0F7-49B6-864E-D092B029C70C}" srcOrd="10" destOrd="0" presId="urn:microsoft.com/office/officeart/2005/8/layout/list1"/>
    <dgm:cxn modelId="{BB1A24BB-DACE-418F-8277-3B8AB63C25E2}" type="presParOf" srcId="{FCB4E62F-455D-46F1-9B32-B32F9D2059BC}" destId="{A7D82A84-39C1-41C2-BD3B-57AD6AFE9B5D}" srcOrd="11" destOrd="0" presId="urn:microsoft.com/office/officeart/2005/8/layout/list1"/>
    <dgm:cxn modelId="{628D8015-D5A3-4F2C-A7F0-78114274BC86}" type="presParOf" srcId="{FCB4E62F-455D-46F1-9B32-B32F9D2059BC}" destId="{6E7952AD-8EA1-4DAD-8C29-B7A6CE78F21C}" srcOrd="12" destOrd="0" presId="urn:microsoft.com/office/officeart/2005/8/layout/list1"/>
    <dgm:cxn modelId="{59053815-AD72-4CB2-8E55-C055A2200629}" type="presParOf" srcId="{6E7952AD-8EA1-4DAD-8C29-B7A6CE78F21C}" destId="{72559D5F-5F98-4DDF-84A1-8DEEF38FBE13}" srcOrd="0" destOrd="0" presId="urn:microsoft.com/office/officeart/2005/8/layout/list1"/>
    <dgm:cxn modelId="{94E1E37A-6816-41E2-9024-7FE5626E1046}" type="presParOf" srcId="{6E7952AD-8EA1-4DAD-8C29-B7A6CE78F21C}" destId="{FF44263D-8113-47E3-8CA0-7167F2A07403}" srcOrd="1" destOrd="0" presId="urn:microsoft.com/office/officeart/2005/8/layout/list1"/>
    <dgm:cxn modelId="{E65E9328-0439-4736-B82E-B2BD95133550}" type="presParOf" srcId="{FCB4E62F-455D-46F1-9B32-B32F9D2059BC}" destId="{8582257F-BB11-4DB6-8726-FCE10001196C}" srcOrd="13" destOrd="0" presId="urn:microsoft.com/office/officeart/2005/8/layout/list1"/>
    <dgm:cxn modelId="{8ED3B26F-67CA-4DA4-8C2F-C98E209352EF}" type="presParOf" srcId="{FCB4E62F-455D-46F1-9B32-B32F9D2059BC}" destId="{6A16C411-6C2D-4E0D-8EAC-D8615BE5AC1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C12E8-4746-4E80-A09E-D8963A2A9608}">
      <dsp:nvSpPr>
        <dsp:cNvPr id="0" name=""/>
        <dsp:cNvSpPr/>
      </dsp:nvSpPr>
      <dsp:spPr>
        <a:xfrm>
          <a:off x="0" y="53222"/>
          <a:ext cx="6544416" cy="147957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Your skaters are currently on the Starskate Pathway in the learn-to-train level as part of the Sport for Life’s Long-term development</a:t>
          </a:r>
          <a:endParaRPr lang="en-US" sz="2100" kern="1200"/>
        </a:p>
      </dsp:txBody>
      <dsp:txXfrm>
        <a:off x="72227" y="125449"/>
        <a:ext cx="6399962" cy="1335120"/>
      </dsp:txXfrm>
    </dsp:sp>
    <dsp:sp modelId="{C2374B16-70C9-4D2E-ABD3-3512B4E068DA}">
      <dsp:nvSpPr>
        <dsp:cNvPr id="0" name=""/>
        <dsp:cNvSpPr/>
      </dsp:nvSpPr>
      <dsp:spPr>
        <a:xfrm>
          <a:off x="0" y="1593277"/>
          <a:ext cx="6544416" cy="147957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When logged into your account with Skate Canada you can read more on the Starskate Pathway</a:t>
          </a:r>
          <a:endParaRPr lang="en-US" sz="2100" kern="1200"/>
        </a:p>
      </dsp:txBody>
      <dsp:txXfrm>
        <a:off x="72227" y="1665504"/>
        <a:ext cx="6399962" cy="1335120"/>
      </dsp:txXfrm>
    </dsp:sp>
    <dsp:sp modelId="{EC71120C-DE41-489A-8900-E9D1900F5F21}">
      <dsp:nvSpPr>
        <dsp:cNvPr id="0" name=""/>
        <dsp:cNvSpPr/>
      </dsp:nvSpPr>
      <dsp:spPr>
        <a:xfrm>
          <a:off x="0" y="3133331"/>
          <a:ext cx="6544416" cy="147957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Go to skatecanada.ca/members to create an account in your child’s name. This way you will be able to see their STARskate Achievements and follow their official progress.</a:t>
          </a:r>
          <a:endParaRPr lang="en-US" sz="2100" kern="1200"/>
        </a:p>
      </dsp:txBody>
      <dsp:txXfrm>
        <a:off x="72227" y="3205558"/>
        <a:ext cx="6399962" cy="1335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CDE9C-52D6-486D-A31A-5A0E51DD2F78}">
      <dsp:nvSpPr>
        <dsp:cNvPr id="0" name=""/>
        <dsp:cNvSpPr/>
      </dsp:nvSpPr>
      <dsp:spPr>
        <a:xfrm>
          <a:off x="4880696" y="350368"/>
          <a:ext cx="754207" cy="8185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9E21D7-DDBA-42CF-A4D8-B1A38A0BD2D7}">
      <dsp:nvSpPr>
        <dsp:cNvPr id="0" name=""/>
        <dsp:cNvSpPr/>
      </dsp:nvSpPr>
      <dsp:spPr>
        <a:xfrm>
          <a:off x="228331" y="2106532"/>
          <a:ext cx="10058937" cy="99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CA" sz="1600" kern="12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endParaRPr lang="en-US" sz="1600" kern="1200" dirty="0"/>
        </a:p>
      </dsp:txBody>
      <dsp:txXfrm>
        <a:off x="228331" y="2106532"/>
        <a:ext cx="10058937" cy="991112"/>
      </dsp:txXfrm>
    </dsp:sp>
    <dsp:sp modelId="{0B68C8D6-E6E5-472F-B1CC-097F118F7CAB}">
      <dsp:nvSpPr>
        <dsp:cNvPr id="0" name=""/>
        <dsp:cNvSpPr/>
      </dsp:nvSpPr>
      <dsp:spPr>
        <a:xfrm>
          <a:off x="4943371" y="3296308"/>
          <a:ext cx="628857" cy="628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8A1848-1B57-4D4B-9E1D-13DBFB149141}">
      <dsp:nvSpPr>
        <dsp:cNvPr id="0" name=""/>
        <dsp:cNvSpPr/>
      </dsp:nvSpPr>
      <dsp:spPr>
        <a:xfrm>
          <a:off x="6581" y="4739878"/>
          <a:ext cx="10502436" cy="81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CA" sz="1600" kern="1200" dirty="0"/>
            <a:t>Please keep your account contact info up to date.  You can add a second email to your account if needed</a:t>
          </a:r>
          <a:endParaRPr lang="en-US" sz="1600" kern="1200" dirty="0"/>
        </a:p>
      </dsp:txBody>
      <dsp:txXfrm>
        <a:off x="6581" y="4739878"/>
        <a:ext cx="10502436" cy="810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BB296-8484-4165-94BF-7F23E3874604}">
      <dsp:nvSpPr>
        <dsp:cNvPr id="0" name=""/>
        <dsp:cNvSpPr/>
      </dsp:nvSpPr>
      <dsp:spPr>
        <a:xfrm>
          <a:off x="3403971" y="776659"/>
          <a:ext cx="596680" cy="91440"/>
        </a:xfrm>
        <a:custGeom>
          <a:avLst/>
          <a:gdLst/>
          <a:ahLst/>
          <a:cxnLst/>
          <a:rect l="0" t="0" r="0" b="0"/>
          <a:pathLst>
            <a:path>
              <a:moveTo>
                <a:pt x="0" y="45720"/>
              </a:moveTo>
              <a:lnTo>
                <a:pt x="596680"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6629" y="819239"/>
        <a:ext cx="31364" cy="6278"/>
      </dsp:txXfrm>
    </dsp:sp>
    <dsp:sp modelId="{E8141C91-A037-4B63-B2E7-909CBF3ABC1C}">
      <dsp:nvSpPr>
        <dsp:cNvPr id="0" name=""/>
        <dsp:cNvSpPr/>
      </dsp:nvSpPr>
      <dsp:spPr>
        <a:xfrm>
          <a:off x="678462" y="4186"/>
          <a:ext cx="2727308" cy="163638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640" tIns="140279" rIns="133640" bIns="140279" numCol="1" spcCol="1270" anchor="ctr" anchorCtr="0">
          <a:noAutofit/>
        </a:bodyPr>
        <a:lstStyle/>
        <a:p>
          <a:pPr marL="0" lvl="0" indent="0" algn="ctr" defTabSz="711200">
            <a:lnSpc>
              <a:spcPct val="90000"/>
            </a:lnSpc>
            <a:spcBef>
              <a:spcPct val="0"/>
            </a:spcBef>
            <a:spcAft>
              <a:spcPct val="35000"/>
            </a:spcAft>
            <a:buNone/>
          </a:pPr>
          <a:r>
            <a:rPr lang="en-CA" sz="1600" kern="1200" dirty="0">
              <a:solidFill>
                <a:schemeClr val="tx1"/>
              </a:solidFill>
            </a:rPr>
            <a:t>Skaters at the Jumpstart level will complete their </a:t>
          </a:r>
          <a:r>
            <a:rPr lang="en-CA" sz="1600" kern="1200" dirty="0" err="1">
              <a:solidFill>
                <a:schemeClr val="tx1"/>
              </a:solidFill>
            </a:rPr>
            <a:t>Canskate</a:t>
          </a:r>
          <a:r>
            <a:rPr lang="en-CA" sz="1600" kern="1200" dirty="0">
              <a:solidFill>
                <a:schemeClr val="tx1"/>
              </a:solidFill>
            </a:rPr>
            <a:t> Badges while learning to figure skate. These are listed under achievements at the club level on our website.</a:t>
          </a:r>
          <a:endParaRPr lang="en-US" sz="1600" kern="1200" dirty="0">
            <a:solidFill>
              <a:schemeClr val="tx1"/>
            </a:solidFill>
          </a:endParaRPr>
        </a:p>
      </dsp:txBody>
      <dsp:txXfrm>
        <a:off x="678462" y="4186"/>
        <a:ext cx="2727308" cy="1636385"/>
      </dsp:txXfrm>
    </dsp:sp>
    <dsp:sp modelId="{20844CD4-6861-4B43-8188-BA04F1C7548B}">
      <dsp:nvSpPr>
        <dsp:cNvPr id="0" name=""/>
        <dsp:cNvSpPr/>
      </dsp:nvSpPr>
      <dsp:spPr>
        <a:xfrm>
          <a:off x="6758560" y="776659"/>
          <a:ext cx="596680" cy="91440"/>
        </a:xfrm>
        <a:custGeom>
          <a:avLst/>
          <a:gdLst/>
          <a:ahLst/>
          <a:cxnLst/>
          <a:rect l="0" t="0" r="0" b="0"/>
          <a:pathLst>
            <a:path>
              <a:moveTo>
                <a:pt x="0" y="45720"/>
              </a:moveTo>
              <a:lnTo>
                <a:pt x="596680" y="45720"/>
              </a:lnTo>
            </a:path>
          </a:pathLst>
        </a:custGeom>
        <a:noFill/>
        <a:ln w="12700" cap="flat" cmpd="sng" algn="ctr">
          <a:solidFill>
            <a:schemeClr val="accent2">
              <a:hueOff val="2147871"/>
              <a:satOff val="-6164"/>
              <a:lumOff val="-98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41219" y="819239"/>
        <a:ext cx="31364" cy="6278"/>
      </dsp:txXfrm>
    </dsp:sp>
    <dsp:sp modelId="{AAC63D02-13F7-40DA-AA9F-D0684B333F26}">
      <dsp:nvSpPr>
        <dsp:cNvPr id="0" name=""/>
        <dsp:cNvSpPr/>
      </dsp:nvSpPr>
      <dsp:spPr>
        <a:xfrm>
          <a:off x="4033052" y="4186"/>
          <a:ext cx="2727308" cy="1636385"/>
        </a:xfrm>
        <a:prstGeom prst="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640" tIns="140279" rIns="133640" bIns="140279" numCol="1" spcCol="1270" anchor="ctr" anchorCtr="0">
          <a:noAutofit/>
        </a:bodyPr>
        <a:lstStyle/>
        <a:p>
          <a:pPr marL="0" lvl="0" indent="0" algn="ctr" defTabSz="711200">
            <a:lnSpc>
              <a:spcPct val="90000"/>
            </a:lnSpc>
            <a:spcBef>
              <a:spcPct val="0"/>
            </a:spcBef>
            <a:spcAft>
              <a:spcPct val="35000"/>
            </a:spcAft>
            <a:buNone/>
          </a:pPr>
          <a:r>
            <a:rPr lang="en-CA" sz="1600" kern="1200" dirty="0">
              <a:solidFill>
                <a:schemeClr val="tx1"/>
              </a:solidFill>
            </a:rPr>
            <a:t>Junior Skaters will start or be working on Star 1 – 2 assessments in dance, skills and </a:t>
          </a:r>
          <a:r>
            <a:rPr lang="en-CA" sz="1600" kern="1200" dirty="0" err="1">
              <a:solidFill>
                <a:schemeClr val="tx1"/>
              </a:solidFill>
            </a:rPr>
            <a:t>freeskate</a:t>
          </a:r>
          <a:r>
            <a:rPr lang="en-CA" sz="1600" kern="1200" dirty="0">
              <a:solidFill>
                <a:schemeClr val="tx1"/>
              </a:solidFill>
            </a:rPr>
            <a:t>.  It takes a lot of practice to accomplish the skills in each area.</a:t>
          </a:r>
          <a:endParaRPr lang="en-US" sz="1600" kern="1200" dirty="0">
            <a:solidFill>
              <a:schemeClr val="tx1"/>
            </a:solidFill>
          </a:endParaRPr>
        </a:p>
      </dsp:txBody>
      <dsp:txXfrm>
        <a:off x="4033052" y="4186"/>
        <a:ext cx="2727308" cy="1636385"/>
      </dsp:txXfrm>
    </dsp:sp>
    <dsp:sp modelId="{9C53675B-91FB-466D-A4F0-DCC7E2D6574C}">
      <dsp:nvSpPr>
        <dsp:cNvPr id="0" name=""/>
        <dsp:cNvSpPr/>
      </dsp:nvSpPr>
      <dsp:spPr>
        <a:xfrm>
          <a:off x="2042116" y="1638772"/>
          <a:ext cx="6709179" cy="596680"/>
        </a:xfrm>
        <a:custGeom>
          <a:avLst/>
          <a:gdLst/>
          <a:ahLst/>
          <a:cxnLst/>
          <a:rect l="0" t="0" r="0" b="0"/>
          <a:pathLst>
            <a:path>
              <a:moveTo>
                <a:pt x="6709179" y="0"/>
              </a:moveTo>
              <a:lnTo>
                <a:pt x="6709179" y="315440"/>
              </a:lnTo>
              <a:lnTo>
                <a:pt x="0" y="315440"/>
              </a:lnTo>
              <a:lnTo>
                <a:pt x="0" y="596680"/>
              </a:lnTo>
            </a:path>
          </a:pathLst>
        </a:custGeom>
        <a:noFill/>
        <a:ln w="12700" cap="flat" cmpd="sng" algn="ctr">
          <a:solidFill>
            <a:schemeClr val="accent2">
              <a:hueOff val="4295743"/>
              <a:satOff val="-12329"/>
              <a:lumOff val="-197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8245" y="1933973"/>
        <a:ext cx="336921" cy="6278"/>
      </dsp:txXfrm>
    </dsp:sp>
    <dsp:sp modelId="{A72A79F1-99FF-41FC-8647-7F9D6C37994B}">
      <dsp:nvSpPr>
        <dsp:cNvPr id="0" name=""/>
        <dsp:cNvSpPr/>
      </dsp:nvSpPr>
      <dsp:spPr>
        <a:xfrm>
          <a:off x="7387641" y="4186"/>
          <a:ext cx="2727308" cy="1636385"/>
        </a:xfrm>
        <a:prstGeom prst="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640" tIns="140279" rIns="133640" bIns="140279" numCol="1" spcCol="1270" anchor="ctr" anchorCtr="0">
          <a:noAutofit/>
        </a:bodyPr>
        <a:lstStyle/>
        <a:p>
          <a:pPr marL="0" lvl="0" indent="0" algn="ctr" defTabSz="711200">
            <a:lnSpc>
              <a:spcPct val="90000"/>
            </a:lnSpc>
            <a:spcBef>
              <a:spcPct val="0"/>
            </a:spcBef>
            <a:spcAft>
              <a:spcPct val="35000"/>
            </a:spcAft>
            <a:buNone/>
          </a:pPr>
          <a:r>
            <a:rPr lang="en-CA" sz="1600" kern="1200" dirty="0">
              <a:solidFill>
                <a:schemeClr val="tx1"/>
              </a:solidFill>
            </a:rPr>
            <a:t>The </a:t>
          </a:r>
          <a:r>
            <a:rPr lang="en-CA" sz="1600" kern="1200" dirty="0" err="1">
              <a:solidFill>
                <a:schemeClr val="tx1"/>
              </a:solidFill>
            </a:rPr>
            <a:t>Starskate</a:t>
          </a:r>
          <a:r>
            <a:rPr lang="en-CA" sz="1600" kern="1200" dirty="0">
              <a:solidFill>
                <a:schemeClr val="tx1"/>
              </a:solidFill>
            </a:rPr>
            <a:t> assessments cost $12 per assessment which goes to Skate Canada. Any additional fees are covered by the Admin Fee you paid on registration.</a:t>
          </a:r>
          <a:endParaRPr lang="en-US" sz="1600" kern="1200" dirty="0">
            <a:solidFill>
              <a:schemeClr val="tx1"/>
            </a:solidFill>
          </a:endParaRPr>
        </a:p>
      </dsp:txBody>
      <dsp:txXfrm>
        <a:off x="7387641" y="4186"/>
        <a:ext cx="2727308" cy="1636385"/>
      </dsp:txXfrm>
    </dsp:sp>
    <dsp:sp modelId="{C634E33F-3903-47DA-AE93-6BE5AE9CA8E7}">
      <dsp:nvSpPr>
        <dsp:cNvPr id="0" name=""/>
        <dsp:cNvSpPr/>
      </dsp:nvSpPr>
      <dsp:spPr>
        <a:xfrm>
          <a:off x="3403971" y="3040325"/>
          <a:ext cx="596680" cy="91440"/>
        </a:xfrm>
        <a:custGeom>
          <a:avLst/>
          <a:gdLst/>
          <a:ahLst/>
          <a:cxnLst/>
          <a:rect l="0" t="0" r="0" b="0"/>
          <a:pathLst>
            <a:path>
              <a:moveTo>
                <a:pt x="0" y="45720"/>
              </a:moveTo>
              <a:lnTo>
                <a:pt x="596680"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6629" y="3082906"/>
        <a:ext cx="31364" cy="6278"/>
      </dsp:txXfrm>
    </dsp:sp>
    <dsp:sp modelId="{F87EBA23-4AA4-44E3-9A43-BCAB8FB871B1}">
      <dsp:nvSpPr>
        <dsp:cNvPr id="0" name=""/>
        <dsp:cNvSpPr/>
      </dsp:nvSpPr>
      <dsp:spPr>
        <a:xfrm>
          <a:off x="678462" y="2267852"/>
          <a:ext cx="2727308" cy="1636385"/>
        </a:xfrm>
        <a:prstGeom prst="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640" tIns="140279" rIns="133640" bIns="140279" numCol="1" spcCol="1270" anchor="ctr" anchorCtr="0">
          <a:noAutofit/>
        </a:bodyPr>
        <a:lstStyle/>
        <a:p>
          <a:pPr marL="0" lvl="0" indent="0" algn="ctr" defTabSz="711200">
            <a:lnSpc>
              <a:spcPct val="90000"/>
            </a:lnSpc>
            <a:spcBef>
              <a:spcPct val="0"/>
            </a:spcBef>
            <a:spcAft>
              <a:spcPct val="35000"/>
            </a:spcAft>
            <a:buNone/>
          </a:pPr>
          <a:r>
            <a:rPr lang="en-CA" sz="1600" kern="1200" dirty="0">
              <a:solidFill>
                <a:schemeClr val="tx1"/>
              </a:solidFill>
            </a:rPr>
            <a:t>Coaches will provide you with an envelope and instructions for returning once your skater is ready to take an assessment</a:t>
          </a:r>
          <a:r>
            <a:rPr lang="en-CA" sz="1600" kern="1200" dirty="0"/>
            <a:t>.		</a:t>
          </a:r>
          <a:r>
            <a:rPr lang="en-CA" sz="1200" kern="1200" dirty="0"/>
            <a:t>			</a:t>
          </a:r>
          <a:endParaRPr lang="en-US" sz="1200" kern="1200" dirty="0"/>
        </a:p>
      </dsp:txBody>
      <dsp:txXfrm>
        <a:off x="678462" y="2267852"/>
        <a:ext cx="2727308" cy="1636385"/>
      </dsp:txXfrm>
    </dsp:sp>
    <dsp:sp modelId="{1627A304-28D6-4EEE-A229-54FC83AA8EB8}">
      <dsp:nvSpPr>
        <dsp:cNvPr id="0" name=""/>
        <dsp:cNvSpPr/>
      </dsp:nvSpPr>
      <dsp:spPr>
        <a:xfrm>
          <a:off x="4033052" y="2267852"/>
          <a:ext cx="5891750" cy="1636385"/>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640" tIns="140279" rIns="133640" bIns="140279" numCol="1" spcCol="1270" anchor="ctr" anchorCtr="0">
          <a:noAutofit/>
        </a:bodyPr>
        <a:lstStyle/>
        <a:p>
          <a:pPr marL="0" lvl="0" indent="0" algn="ctr" defTabSz="711200">
            <a:lnSpc>
              <a:spcPct val="90000"/>
            </a:lnSpc>
            <a:spcBef>
              <a:spcPct val="0"/>
            </a:spcBef>
            <a:spcAft>
              <a:spcPct val="35000"/>
            </a:spcAft>
            <a:buNone/>
          </a:pPr>
          <a:r>
            <a:rPr lang="en-CA" sz="1600" kern="1200" dirty="0">
              <a:solidFill>
                <a:schemeClr val="tx1"/>
              </a:solidFill>
            </a:rPr>
            <a:t>You need to purchase the assessment on-line and include the name of the tests in the comment section of your invoice – this is your receipt. If paying by cash -Choose e-transfer when creating your invoice. Include your invoice number on your envelope.</a:t>
          </a:r>
        </a:p>
      </dsp:txBody>
      <dsp:txXfrm>
        <a:off x="4033052" y="2267852"/>
        <a:ext cx="5891750" cy="1636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4FBC2-85FB-43DC-9D38-459C71AD9115}">
      <dsp:nvSpPr>
        <dsp:cNvPr id="0" name=""/>
        <dsp:cNvSpPr/>
      </dsp:nvSpPr>
      <dsp:spPr>
        <a:xfrm>
          <a:off x="0" y="22314"/>
          <a:ext cx="6544416" cy="638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a:t>JUMPSTARTS</a:t>
          </a:r>
          <a:endParaRPr lang="en-US" sz="2600" kern="1200"/>
        </a:p>
      </dsp:txBody>
      <dsp:txXfrm>
        <a:off x="31185" y="53499"/>
        <a:ext cx="6482046" cy="576450"/>
      </dsp:txXfrm>
    </dsp:sp>
    <dsp:sp modelId="{8139FA8B-C6FB-442D-8486-0F79BB198902}">
      <dsp:nvSpPr>
        <dsp:cNvPr id="0" name=""/>
        <dsp:cNvSpPr/>
      </dsp:nvSpPr>
      <dsp:spPr>
        <a:xfrm>
          <a:off x="0" y="661134"/>
          <a:ext cx="6544416" cy="3982680"/>
        </a:xfrm>
        <a:prstGeom prst="rect">
          <a:avLst/>
        </a:prstGeom>
        <a:solidFill>
          <a:srgbClr val="FA9486"/>
        </a:solidFill>
        <a:ln>
          <a:noFill/>
        </a:ln>
        <a:effectLst/>
      </dsp:spPr>
      <dsp:style>
        <a:lnRef idx="0">
          <a:scrgbClr r="0" g="0" b="0"/>
        </a:lnRef>
        <a:fillRef idx="0">
          <a:scrgbClr r="0" g="0" b="0"/>
        </a:fillRef>
        <a:effectRef idx="0">
          <a:scrgbClr r="0" g="0" b="0"/>
        </a:effectRef>
        <a:fontRef idx="minor"/>
      </dsp:style>
      <dsp:txBody>
        <a:bodyPr spcFirstLastPara="0" vert="horz" wrap="square" lIns="20778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CA" sz="2000" kern="1200" dirty="0"/>
            <a:t>Can register for our club “</a:t>
          </a:r>
          <a:r>
            <a:rPr lang="en-CA" sz="2000" kern="1200" dirty="0" err="1"/>
            <a:t>Canskate</a:t>
          </a:r>
          <a:r>
            <a:rPr lang="en-CA" sz="2000" kern="1200" dirty="0"/>
            <a:t> Merit Event” </a:t>
          </a:r>
          <a:endParaRPr lang="en-US" sz="2000" kern="1200" dirty="0"/>
        </a:p>
        <a:p>
          <a:pPr marL="228600" lvl="1" indent="-228600" algn="l" defTabSz="889000">
            <a:lnSpc>
              <a:spcPct val="90000"/>
            </a:lnSpc>
            <a:spcBef>
              <a:spcPct val="0"/>
            </a:spcBef>
            <a:spcAft>
              <a:spcPct val="20000"/>
            </a:spcAft>
            <a:buChar char="•"/>
          </a:pPr>
          <a:r>
            <a:rPr lang="en-CA" sz="2000" kern="1200" dirty="0"/>
            <a:t>As part of Skate Canada’s long-term-development, these type of events get your skater ready for the learn-to-train at the Junior level.</a:t>
          </a:r>
          <a:endParaRPr lang="en-US" sz="2000" kern="1200" dirty="0"/>
        </a:p>
        <a:p>
          <a:pPr marL="228600" lvl="1" indent="-228600" algn="l" defTabSz="889000">
            <a:lnSpc>
              <a:spcPct val="90000"/>
            </a:lnSpc>
            <a:spcBef>
              <a:spcPct val="0"/>
            </a:spcBef>
            <a:spcAft>
              <a:spcPct val="20000"/>
            </a:spcAft>
            <a:buChar char="•"/>
          </a:pPr>
          <a:r>
            <a:rPr lang="en-CA" sz="2000" kern="1200" dirty="0"/>
            <a:t>Take advantage of any performance opportunity like our Holiday Performance Food Bank Drive</a:t>
          </a:r>
          <a:endParaRPr lang="en-US" sz="2000" kern="1200" dirty="0"/>
        </a:p>
        <a:p>
          <a:pPr marL="228600" lvl="1" indent="-228600" algn="l" defTabSz="889000">
            <a:lnSpc>
              <a:spcPct val="90000"/>
            </a:lnSpc>
            <a:spcBef>
              <a:spcPct val="0"/>
            </a:spcBef>
            <a:spcAft>
              <a:spcPct val="20000"/>
            </a:spcAft>
            <a:buChar char="•"/>
          </a:pPr>
          <a:r>
            <a:rPr lang="en-CA" sz="2000" kern="1200"/>
            <a:t>If your skater moves up to Junior, they will have other opportunities as well.</a:t>
          </a:r>
          <a:endParaRPr lang="en-US" sz="2000" kern="1200"/>
        </a:p>
        <a:p>
          <a:pPr marL="228600" lvl="1" indent="-228600" algn="l" defTabSz="889000">
            <a:lnSpc>
              <a:spcPct val="90000"/>
            </a:lnSpc>
            <a:spcBef>
              <a:spcPct val="0"/>
            </a:spcBef>
            <a:spcAft>
              <a:spcPct val="20000"/>
            </a:spcAft>
            <a:buChar char="•"/>
          </a:pPr>
          <a:r>
            <a:rPr lang="en-CA" sz="2000" kern="1200"/>
            <a:t>Join the Synchro Session on Sundays. As your skater does not have a regular jumpstart session this day, this will give them the opportunity to work and develop their skating skills while having fun learning on a team. More on synchro later…..</a:t>
          </a:r>
          <a:endParaRPr lang="en-US" sz="2000" kern="1200"/>
        </a:p>
      </dsp:txBody>
      <dsp:txXfrm>
        <a:off x="0" y="661134"/>
        <a:ext cx="6544416" cy="3982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4FBC2-85FB-43DC-9D38-459C71AD9115}">
      <dsp:nvSpPr>
        <dsp:cNvPr id="0" name=""/>
        <dsp:cNvSpPr/>
      </dsp:nvSpPr>
      <dsp:spPr>
        <a:xfrm>
          <a:off x="0" y="661"/>
          <a:ext cx="6544416" cy="38338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JUNIORS</a:t>
          </a:r>
          <a:endParaRPr lang="en-US" sz="2800" kern="1200" dirty="0"/>
        </a:p>
      </dsp:txBody>
      <dsp:txXfrm>
        <a:off x="18715" y="19376"/>
        <a:ext cx="6506986" cy="3459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A6C9E-7731-40AD-A3D3-473E46FFA8BB}">
      <dsp:nvSpPr>
        <dsp:cNvPr id="0" name=""/>
        <dsp:cNvSpPr/>
      </dsp:nvSpPr>
      <dsp:spPr>
        <a:xfrm>
          <a:off x="0" y="325387"/>
          <a:ext cx="9915524" cy="637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9555" tIns="312420" rIns="769555" bIns="106680" numCol="1" spcCol="1270" anchor="t" anchorCtr="0">
          <a:noAutofit/>
        </a:bodyPr>
        <a:lstStyle/>
        <a:p>
          <a:pPr marL="114300" lvl="1" indent="-114300" algn="l" defTabSz="666750">
            <a:lnSpc>
              <a:spcPct val="90000"/>
            </a:lnSpc>
            <a:spcBef>
              <a:spcPct val="0"/>
            </a:spcBef>
            <a:spcAft>
              <a:spcPct val="15000"/>
            </a:spcAft>
            <a:buChar char="•"/>
          </a:pPr>
          <a:r>
            <a:rPr lang="en-CA" sz="1500" kern="1200" dirty="0"/>
            <a:t>If you haven’t reviewed, how can you follow?</a:t>
          </a:r>
        </a:p>
      </dsp:txBody>
      <dsp:txXfrm>
        <a:off x="0" y="325387"/>
        <a:ext cx="9915524" cy="637875"/>
      </dsp:txXfrm>
    </dsp:sp>
    <dsp:sp modelId="{3B7BF353-526E-4377-9E3F-A899AA3829A3}">
      <dsp:nvSpPr>
        <dsp:cNvPr id="0" name=""/>
        <dsp:cNvSpPr/>
      </dsp:nvSpPr>
      <dsp:spPr>
        <a:xfrm>
          <a:off x="495776" y="103987"/>
          <a:ext cx="6940867"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348" tIns="0" rIns="262348" bIns="0" numCol="1" spcCol="1270" anchor="ctr" anchorCtr="0">
          <a:noAutofit/>
        </a:bodyPr>
        <a:lstStyle/>
        <a:p>
          <a:pPr marL="0" lvl="0" indent="0" algn="l" defTabSz="666750">
            <a:lnSpc>
              <a:spcPct val="90000"/>
            </a:lnSpc>
            <a:spcBef>
              <a:spcPct val="0"/>
            </a:spcBef>
            <a:spcAft>
              <a:spcPct val="35000"/>
            </a:spcAft>
            <a:buNone/>
          </a:pPr>
          <a:r>
            <a:rPr lang="en-CA" sz="1500" kern="1200" dirty="0"/>
            <a:t>Policy links under Code of Conduct</a:t>
          </a:r>
        </a:p>
      </dsp:txBody>
      <dsp:txXfrm>
        <a:off x="517392" y="125603"/>
        <a:ext cx="6897635" cy="399568"/>
      </dsp:txXfrm>
    </dsp:sp>
    <dsp:sp modelId="{935F1278-2126-4603-88B7-4202D263D469}">
      <dsp:nvSpPr>
        <dsp:cNvPr id="0" name=""/>
        <dsp:cNvSpPr/>
      </dsp:nvSpPr>
      <dsp:spPr>
        <a:xfrm>
          <a:off x="0" y="1265662"/>
          <a:ext cx="9915524" cy="8741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9555" tIns="312420" rIns="769555" bIns="106680" numCol="1" spcCol="1270" anchor="t" anchorCtr="0">
          <a:noAutofit/>
        </a:bodyPr>
        <a:lstStyle/>
        <a:p>
          <a:pPr marL="114300" lvl="1" indent="-114300" algn="l" defTabSz="666750">
            <a:lnSpc>
              <a:spcPct val="90000"/>
            </a:lnSpc>
            <a:spcBef>
              <a:spcPct val="0"/>
            </a:spcBef>
            <a:spcAft>
              <a:spcPct val="15000"/>
            </a:spcAft>
            <a:buChar char="•"/>
          </a:pPr>
          <a:r>
            <a:rPr lang="en-CA" sz="1500" kern="1200" dirty="0"/>
            <a:t>Medical (for rest of season ) only once we are past the withdrawal date</a:t>
          </a:r>
        </a:p>
        <a:p>
          <a:pPr marL="114300" lvl="1" indent="-114300" algn="l" defTabSz="666750">
            <a:lnSpc>
              <a:spcPct val="90000"/>
            </a:lnSpc>
            <a:spcBef>
              <a:spcPct val="0"/>
            </a:spcBef>
            <a:spcAft>
              <a:spcPct val="15000"/>
            </a:spcAft>
            <a:buChar char="•"/>
          </a:pPr>
          <a:r>
            <a:rPr lang="en-CA" sz="1500" kern="1200" dirty="0"/>
            <a:t>No make-up or refunds for personal reasons </a:t>
          </a:r>
          <a:r>
            <a:rPr lang="en-CA" sz="1500" kern="1200" dirty="0" err="1"/>
            <a:t>ie</a:t>
          </a:r>
          <a:r>
            <a:rPr lang="en-CA" sz="1500" kern="1200" dirty="0"/>
            <a:t> holidays </a:t>
          </a:r>
          <a:r>
            <a:rPr lang="en-CA" sz="1500" kern="1200" dirty="0" err="1"/>
            <a:t>etc</a:t>
          </a:r>
          <a:r>
            <a:rPr lang="en-CA" sz="1500" kern="1200" dirty="0"/>
            <a:t> </a:t>
          </a:r>
        </a:p>
      </dsp:txBody>
      <dsp:txXfrm>
        <a:off x="0" y="1265662"/>
        <a:ext cx="9915524" cy="874125"/>
      </dsp:txXfrm>
    </dsp:sp>
    <dsp:sp modelId="{D2809D40-87AC-40B5-87D5-2C31C4A03015}">
      <dsp:nvSpPr>
        <dsp:cNvPr id="0" name=""/>
        <dsp:cNvSpPr/>
      </dsp:nvSpPr>
      <dsp:spPr>
        <a:xfrm>
          <a:off x="495776" y="1044262"/>
          <a:ext cx="6940867"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348" tIns="0" rIns="262348" bIns="0" numCol="1" spcCol="1270" anchor="ctr" anchorCtr="0">
          <a:noAutofit/>
        </a:bodyPr>
        <a:lstStyle/>
        <a:p>
          <a:pPr marL="0" lvl="0" indent="0" algn="l" defTabSz="666750">
            <a:lnSpc>
              <a:spcPct val="90000"/>
            </a:lnSpc>
            <a:spcBef>
              <a:spcPct val="0"/>
            </a:spcBef>
            <a:spcAft>
              <a:spcPct val="35000"/>
            </a:spcAft>
            <a:buNone/>
          </a:pPr>
          <a:r>
            <a:rPr lang="en-CA" sz="1500" kern="1200" dirty="0"/>
            <a:t>Refunds &amp; Credits</a:t>
          </a:r>
        </a:p>
      </dsp:txBody>
      <dsp:txXfrm>
        <a:off x="517392" y="1065878"/>
        <a:ext cx="6897635" cy="399568"/>
      </dsp:txXfrm>
    </dsp:sp>
    <dsp:sp modelId="{D6D40DA5-C0F7-49B6-864E-D092B029C70C}">
      <dsp:nvSpPr>
        <dsp:cNvPr id="0" name=""/>
        <dsp:cNvSpPr/>
      </dsp:nvSpPr>
      <dsp:spPr>
        <a:xfrm>
          <a:off x="0" y="2442187"/>
          <a:ext cx="9915524" cy="637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9555" tIns="312420" rIns="769555" bIns="106680" numCol="1" spcCol="1270" anchor="t" anchorCtr="0">
          <a:noAutofit/>
        </a:bodyPr>
        <a:lstStyle/>
        <a:p>
          <a:pPr marL="114300" lvl="1" indent="-114300" algn="l" defTabSz="666750">
            <a:lnSpc>
              <a:spcPct val="90000"/>
            </a:lnSpc>
            <a:spcBef>
              <a:spcPct val="0"/>
            </a:spcBef>
            <a:spcAft>
              <a:spcPct val="15000"/>
            </a:spcAft>
            <a:buChar char="•"/>
          </a:pPr>
          <a:r>
            <a:rPr lang="en-CA" sz="1500" kern="1200" dirty="0"/>
            <a:t>Review if skater is moving up to Juniors or your skater is 10yrs and older</a:t>
          </a:r>
        </a:p>
      </dsp:txBody>
      <dsp:txXfrm>
        <a:off x="0" y="2442187"/>
        <a:ext cx="9915524" cy="637875"/>
      </dsp:txXfrm>
    </dsp:sp>
    <dsp:sp modelId="{CF255F35-977E-4D97-87CB-EB0A45F28299}">
      <dsp:nvSpPr>
        <dsp:cNvPr id="0" name=""/>
        <dsp:cNvSpPr/>
      </dsp:nvSpPr>
      <dsp:spPr>
        <a:xfrm>
          <a:off x="495776" y="2220787"/>
          <a:ext cx="6940867"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348" tIns="0" rIns="262348" bIns="0" numCol="1" spcCol="1270" anchor="ctr" anchorCtr="0">
          <a:noAutofit/>
        </a:bodyPr>
        <a:lstStyle/>
        <a:p>
          <a:pPr marL="0" lvl="0" indent="0" algn="l" defTabSz="666750">
            <a:lnSpc>
              <a:spcPct val="90000"/>
            </a:lnSpc>
            <a:spcBef>
              <a:spcPct val="0"/>
            </a:spcBef>
            <a:spcAft>
              <a:spcPct val="35000"/>
            </a:spcAft>
            <a:buNone/>
          </a:pPr>
          <a:r>
            <a:rPr lang="en-CA" sz="1500" kern="1200" dirty="0"/>
            <a:t>PA Incentive under Volunteers</a:t>
          </a:r>
        </a:p>
      </dsp:txBody>
      <dsp:txXfrm>
        <a:off x="517392" y="2242403"/>
        <a:ext cx="6897635" cy="399568"/>
      </dsp:txXfrm>
    </dsp:sp>
    <dsp:sp modelId="{6A16C411-6C2D-4E0D-8EAC-D8615BE5AC1C}">
      <dsp:nvSpPr>
        <dsp:cNvPr id="0" name=""/>
        <dsp:cNvSpPr/>
      </dsp:nvSpPr>
      <dsp:spPr>
        <a:xfrm>
          <a:off x="0" y="3382462"/>
          <a:ext cx="9915524" cy="637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9555" tIns="312420" rIns="769555" bIns="106680" numCol="1" spcCol="1270" anchor="t" anchorCtr="0">
          <a:noAutofit/>
        </a:bodyPr>
        <a:lstStyle/>
        <a:p>
          <a:pPr marL="114300" lvl="1" indent="-114300" algn="l" defTabSz="666750">
            <a:lnSpc>
              <a:spcPct val="90000"/>
            </a:lnSpc>
            <a:spcBef>
              <a:spcPct val="0"/>
            </a:spcBef>
            <a:spcAft>
              <a:spcPct val="15000"/>
            </a:spcAft>
            <a:buChar char="•"/>
          </a:pPr>
          <a:r>
            <a:rPr lang="en-CA" sz="1500" kern="1200" dirty="0"/>
            <a:t>Notifications</a:t>
          </a:r>
        </a:p>
      </dsp:txBody>
      <dsp:txXfrm>
        <a:off x="0" y="3382462"/>
        <a:ext cx="9915524" cy="637875"/>
      </dsp:txXfrm>
    </dsp:sp>
    <dsp:sp modelId="{FF44263D-8113-47E3-8CA0-7167F2A07403}">
      <dsp:nvSpPr>
        <dsp:cNvPr id="0" name=""/>
        <dsp:cNvSpPr/>
      </dsp:nvSpPr>
      <dsp:spPr>
        <a:xfrm>
          <a:off x="495776" y="3161062"/>
          <a:ext cx="6940867"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348" tIns="0" rIns="262348" bIns="0" numCol="1" spcCol="1270" anchor="ctr" anchorCtr="0">
          <a:noAutofit/>
        </a:bodyPr>
        <a:lstStyle/>
        <a:p>
          <a:pPr marL="0" lvl="0" indent="0" algn="l" defTabSz="666750">
            <a:lnSpc>
              <a:spcPct val="90000"/>
            </a:lnSpc>
            <a:spcBef>
              <a:spcPct val="0"/>
            </a:spcBef>
            <a:spcAft>
              <a:spcPct val="35000"/>
            </a:spcAft>
            <a:buNone/>
          </a:pPr>
          <a:r>
            <a:rPr lang="en-CA" sz="1500" kern="1200" dirty="0"/>
            <a:t>Cancelations</a:t>
          </a:r>
        </a:p>
      </dsp:txBody>
      <dsp:txXfrm>
        <a:off x="517392" y="3182678"/>
        <a:ext cx="6897635"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D9EA-84FC-26DF-A333-CF8D7A8C87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06853D8-82B2-D36C-CEF8-551DCE04A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FFBA583-D983-5B9C-A12A-41BD6C6D48DD}"/>
              </a:ext>
            </a:extLst>
          </p:cNvPr>
          <p:cNvSpPr>
            <a:spLocks noGrp="1"/>
          </p:cNvSpPr>
          <p:nvPr>
            <p:ph type="dt" sz="half" idx="10"/>
          </p:nvPr>
        </p:nvSpPr>
        <p:spPr/>
        <p:txBody>
          <a:bodyPr/>
          <a:lstStyle/>
          <a:p>
            <a:fld id="{32637B58-87C1-446D-BDA9-B06F4BCF7782}" type="datetimeFigureOut">
              <a:rPr lang="en-US" smtClean="0"/>
              <a:t>10/1/2025</a:t>
            </a:fld>
            <a:endParaRPr lang="en-US"/>
          </a:p>
        </p:txBody>
      </p:sp>
      <p:sp>
        <p:nvSpPr>
          <p:cNvPr id="5" name="Footer Placeholder 4">
            <a:extLst>
              <a:ext uri="{FF2B5EF4-FFF2-40B4-BE49-F238E27FC236}">
                <a16:creationId xmlns:a16="http://schemas.microsoft.com/office/drawing/2014/main" id="{A0F010F9-DEA7-7D9B-AD4A-C97162AFB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07C8D-7B45-75A5-648E-5718A478BCF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36181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0810-0A2F-2860-E0E2-7B92CDFD763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EBABA2-D0B7-B93B-5B92-16B2EA407F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8A036C3-5191-CFB7-83F2-F333A9578588}"/>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5" name="Footer Placeholder 4">
            <a:extLst>
              <a:ext uri="{FF2B5EF4-FFF2-40B4-BE49-F238E27FC236}">
                <a16:creationId xmlns:a16="http://schemas.microsoft.com/office/drawing/2014/main" id="{46F05F6D-7F38-7A36-F85E-E30F3AC8E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3E337-9C99-FBB3-31B0-3176539D2FF5}"/>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76871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B3020-0FB4-0A2C-3E70-02EC7B5F2A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FE63449-3B90-7F72-3A51-2C8992DF3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CDC278-5D88-2547-048D-54DDE0411745}"/>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5" name="Footer Placeholder 4">
            <a:extLst>
              <a:ext uri="{FF2B5EF4-FFF2-40B4-BE49-F238E27FC236}">
                <a16:creationId xmlns:a16="http://schemas.microsoft.com/office/drawing/2014/main" id="{8B1802E7-1C7D-75EC-474F-E0E030B9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4313D-B559-93A6-B6BB-90ECB6C83101}"/>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415103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23A81-CF6F-A345-279F-F5E5C810F38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714297-E344-FFC8-1183-2B6105D00F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5A6DCF-9788-4310-C1B7-264A8EA07BC6}"/>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5" name="Footer Placeholder 4">
            <a:extLst>
              <a:ext uri="{FF2B5EF4-FFF2-40B4-BE49-F238E27FC236}">
                <a16:creationId xmlns:a16="http://schemas.microsoft.com/office/drawing/2014/main" id="{098CF88A-310E-8FAD-C709-250208550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6AA11-51C8-8184-D47B-8DF4E220D0E5}"/>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303089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6240-11B1-FA27-2CB5-D43493C2A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95439AB-0861-C156-86ED-E2934A14DB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1237C6-E6F9-5518-C42E-93F9E21B858B}"/>
              </a:ext>
            </a:extLst>
          </p:cNvPr>
          <p:cNvSpPr>
            <a:spLocks noGrp="1"/>
          </p:cNvSpPr>
          <p:nvPr>
            <p:ph type="dt" sz="half" idx="10"/>
          </p:nvPr>
        </p:nvSpPr>
        <p:spPr/>
        <p:txBody>
          <a:bodyPr/>
          <a:lstStyle/>
          <a:p>
            <a:fld id="{32637B58-87C1-446D-BDA9-B06F4BCF7782}" type="datetimeFigureOut">
              <a:rPr lang="en-US" smtClean="0"/>
              <a:t>10/1/2025</a:t>
            </a:fld>
            <a:endParaRPr lang="en-US"/>
          </a:p>
        </p:txBody>
      </p:sp>
      <p:sp>
        <p:nvSpPr>
          <p:cNvPr id="5" name="Footer Placeholder 4">
            <a:extLst>
              <a:ext uri="{FF2B5EF4-FFF2-40B4-BE49-F238E27FC236}">
                <a16:creationId xmlns:a16="http://schemas.microsoft.com/office/drawing/2014/main" id="{10BEDBA2-B3E0-2B58-A7E0-32BC518E8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59648-57B0-1889-3C61-891940F72AF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92227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C692-479A-242F-18BE-B64484AF599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AEA4EC8-C179-CF1F-ADD1-8A53861113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04313B5-F9F2-C249-1874-610193854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474274A-C89E-9693-8F80-96F0E12BB5B4}"/>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6" name="Footer Placeholder 5">
            <a:extLst>
              <a:ext uri="{FF2B5EF4-FFF2-40B4-BE49-F238E27FC236}">
                <a16:creationId xmlns:a16="http://schemas.microsoft.com/office/drawing/2014/main" id="{74869C09-B81A-4444-7189-BC266BB48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F0C32-5D6A-41A8-5F07-984D31DF4AA1}"/>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2739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8928-C60F-54AC-FD42-D949C2BD391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3CADA45-1CF5-1878-C57A-F40AAE12C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55224A-6D2C-A80A-18E1-677248044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378130F-F2AD-224D-A74D-659C6AAA7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D5158B-F8E0-CF33-64EE-46A184AA82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2979E62-2D10-3078-4000-3152A7D665E3}"/>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8" name="Footer Placeholder 7">
            <a:extLst>
              <a:ext uri="{FF2B5EF4-FFF2-40B4-BE49-F238E27FC236}">
                <a16:creationId xmlns:a16="http://schemas.microsoft.com/office/drawing/2014/main" id="{CCBCAD67-806C-DB4C-6A12-13533678D8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BD42DF-816B-E11B-11F4-ACDF55F16088}"/>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381795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BEDF-10D4-5874-576F-B05241D0875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D23517E-3556-051D-50AC-F3DF549CC41C}"/>
              </a:ext>
            </a:extLst>
          </p:cNvPr>
          <p:cNvSpPr>
            <a:spLocks noGrp="1"/>
          </p:cNvSpPr>
          <p:nvPr>
            <p:ph type="dt" sz="half" idx="10"/>
          </p:nvPr>
        </p:nvSpPr>
        <p:spPr/>
        <p:txBody>
          <a:bodyPr/>
          <a:lstStyle/>
          <a:p>
            <a:fld id="{32637B58-87C1-446D-BDA9-B06F4BCF7782}" type="datetimeFigureOut">
              <a:rPr lang="en-US" smtClean="0"/>
              <a:t>10/1/2025</a:t>
            </a:fld>
            <a:endParaRPr lang="en-US"/>
          </a:p>
        </p:txBody>
      </p:sp>
      <p:sp>
        <p:nvSpPr>
          <p:cNvPr id="4" name="Footer Placeholder 3">
            <a:extLst>
              <a:ext uri="{FF2B5EF4-FFF2-40B4-BE49-F238E27FC236}">
                <a16:creationId xmlns:a16="http://schemas.microsoft.com/office/drawing/2014/main" id="{FA4B1D93-10FC-67B8-38F9-C1835A4502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2A4A-5206-6F6B-2B63-AA2785A54C96}"/>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69495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1E4DA-B835-818D-E80F-8A60F6A21378}"/>
              </a:ext>
            </a:extLst>
          </p:cNvPr>
          <p:cNvSpPr>
            <a:spLocks noGrp="1"/>
          </p:cNvSpPr>
          <p:nvPr>
            <p:ph type="dt" sz="half" idx="10"/>
          </p:nvPr>
        </p:nvSpPr>
        <p:spPr/>
        <p:txBody>
          <a:bodyPr/>
          <a:lstStyle/>
          <a:p>
            <a:fld id="{32637B58-87C1-446D-BDA9-B06F4BCF7782}" type="datetimeFigureOut">
              <a:rPr lang="en-US" smtClean="0"/>
              <a:t>10/1/2025</a:t>
            </a:fld>
            <a:endParaRPr lang="en-US"/>
          </a:p>
        </p:txBody>
      </p:sp>
      <p:sp>
        <p:nvSpPr>
          <p:cNvPr id="3" name="Footer Placeholder 2">
            <a:extLst>
              <a:ext uri="{FF2B5EF4-FFF2-40B4-BE49-F238E27FC236}">
                <a16:creationId xmlns:a16="http://schemas.microsoft.com/office/drawing/2014/main" id="{92EABEEF-DB07-0453-BEE6-0498F08F70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C6A70C-9266-CEAB-D401-905E36422393}"/>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7855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D462-A021-3564-FE58-65A9C1447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593D8FA-BD60-EFB2-3F34-39F4816C7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8A4AF9B-344B-8C58-BD0E-C61B5C9CE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CC324-662A-64EF-7585-42C67E4A36D9}"/>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6" name="Footer Placeholder 5">
            <a:extLst>
              <a:ext uri="{FF2B5EF4-FFF2-40B4-BE49-F238E27FC236}">
                <a16:creationId xmlns:a16="http://schemas.microsoft.com/office/drawing/2014/main" id="{8FE16D2C-9265-01F4-4395-02C0EFFCC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DCE48-3B01-829B-96F9-385A9EB0DAA5}"/>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37345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A6A4-AC12-A6C8-80B6-2E73E38B7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E37C57B-C7E0-F46D-A5DE-49FC064CC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AC01B96-39F6-1971-610C-C13BDBF74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F78C9-0433-48ED-1AD2-81FB6C7E048B}"/>
              </a:ext>
            </a:extLst>
          </p:cNvPr>
          <p:cNvSpPr>
            <a:spLocks noGrp="1"/>
          </p:cNvSpPr>
          <p:nvPr>
            <p:ph type="dt" sz="half" idx="10"/>
          </p:nvPr>
        </p:nvSpPr>
        <p:spPr/>
        <p:txBody>
          <a:bodyPr/>
          <a:lstStyle/>
          <a:p>
            <a:fld id="{32637B58-87C1-446D-BDA9-B06F4BCF7782}" type="datetimeFigureOut">
              <a:rPr lang="en-US" smtClean="0"/>
              <a:t>10/1/2025</a:t>
            </a:fld>
            <a:endParaRPr lang="en-US"/>
          </a:p>
        </p:txBody>
      </p:sp>
      <p:sp>
        <p:nvSpPr>
          <p:cNvPr id="6" name="Footer Placeholder 5">
            <a:extLst>
              <a:ext uri="{FF2B5EF4-FFF2-40B4-BE49-F238E27FC236}">
                <a16:creationId xmlns:a16="http://schemas.microsoft.com/office/drawing/2014/main" id="{26C78F4B-67EB-FAE4-6C88-F851AFD74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746C7-2A0F-482E-5C2C-D5FC3C823BA3}"/>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81305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E6991-6284-D398-CD96-3792EC14D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CC3846D-6860-49CF-3CD2-32F00D388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2676B7-5F97-ED57-7294-170EC3AD9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637B58-87C1-446D-BDA9-B06F4BCF7782}" type="datetimeFigureOut">
              <a:rPr lang="en-US" smtClean="0"/>
              <a:pPr/>
              <a:t>10/1/2025</a:t>
            </a:fld>
            <a:endParaRPr lang="en-US" dirty="0"/>
          </a:p>
        </p:txBody>
      </p:sp>
      <p:sp>
        <p:nvSpPr>
          <p:cNvPr id="5" name="Footer Placeholder 4">
            <a:extLst>
              <a:ext uri="{FF2B5EF4-FFF2-40B4-BE49-F238E27FC236}">
                <a16:creationId xmlns:a16="http://schemas.microsoft.com/office/drawing/2014/main" id="{9B6FD0B0-8A97-5884-AAE9-05736A0C4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8580133-928F-E136-AC7F-EF9D468BDD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6758906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www.sherwoodparkdaleskatingclub.com/" TargetMode="Externa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office@sherwoodparkdaleskatingclub.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21E3-B5F2-D1BA-6FDA-A87E1CB50CE9}"/>
              </a:ext>
            </a:extLst>
          </p:cNvPr>
          <p:cNvSpPr>
            <a:spLocks noGrp="1"/>
          </p:cNvSpPr>
          <p:nvPr>
            <p:ph type="ctrTitle"/>
          </p:nvPr>
        </p:nvSpPr>
        <p:spPr>
          <a:xfrm>
            <a:off x="963765" y="3778671"/>
            <a:ext cx="10264470" cy="1250066"/>
          </a:xfrm>
        </p:spPr>
        <p:txBody>
          <a:bodyPr>
            <a:normAutofit fontScale="90000"/>
          </a:bodyPr>
          <a:lstStyle/>
          <a:p>
            <a:r>
              <a:rPr lang="en-CA" sz="5000" dirty="0">
                <a:solidFill>
                  <a:schemeClr val="bg1"/>
                </a:solidFill>
              </a:rPr>
              <a:t>JUMPSTART &amp; JUNIOR PARENT MEETING</a:t>
            </a:r>
          </a:p>
        </p:txBody>
      </p:sp>
      <p:pic>
        <p:nvPicPr>
          <p:cNvPr id="3" name="Picture 2" descr="A blue and white logo&#10;&#10;Description automatically generated">
            <a:extLst>
              <a:ext uri="{FF2B5EF4-FFF2-40B4-BE49-F238E27FC236}">
                <a16:creationId xmlns:a16="http://schemas.microsoft.com/office/drawing/2014/main" id="{358E41DD-D8E5-8DB1-7FB5-59951D2C6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68" y="850789"/>
            <a:ext cx="10268396" cy="1925323"/>
          </a:xfrm>
          <a:prstGeom prst="rect">
            <a:avLst/>
          </a:prstGeom>
        </p:spPr>
      </p:pic>
    </p:spTree>
    <p:extLst>
      <p:ext uri="{BB962C8B-B14F-4D97-AF65-F5344CB8AC3E}">
        <p14:creationId xmlns:p14="http://schemas.microsoft.com/office/powerpoint/2010/main" val="1478373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6278-4FEF-CACE-7E6C-84CF3350D74E}"/>
              </a:ext>
            </a:extLst>
          </p:cNvPr>
          <p:cNvSpPr>
            <a:spLocks noGrp="1"/>
          </p:cNvSpPr>
          <p:nvPr>
            <p:ph type="title"/>
          </p:nvPr>
        </p:nvSpPr>
        <p:spPr>
          <a:xfrm>
            <a:off x="609600" y="685800"/>
            <a:ext cx="3358776" cy="3886200"/>
          </a:xfrm>
          <a:solidFill>
            <a:srgbClr val="EC864E"/>
          </a:solidFill>
          <a:ln w="22225">
            <a:solidFill>
              <a:schemeClr val="bg1"/>
            </a:solidFill>
          </a:ln>
        </p:spPr>
        <p:txBody>
          <a:bodyPr anchor="t">
            <a:normAutofit/>
          </a:bodyPr>
          <a:lstStyle/>
          <a:p>
            <a:r>
              <a:rPr lang="en-CA" dirty="0">
                <a:solidFill>
                  <a:schemeClr val="tx1"/>
                </a:solidFill>
              </a:rPr>
              <a:t>Events</a:t>
            </a:r>
          </a:p>
        </p:txBody>
      </p:sp>
      <p:graphicFrame>
        <p:nvGraphicFramePr>
          <p:cNvPr id="18" name="Content Placeholder 2">
            <a:extLst>
              <a:ext uri="{FF2B5EF4-FFF2-40B4-BE49-F238E27FC236}">
                <a16:creationId xmlns:a16="http://schemas.microsoft.com/office/drawing/2014/main" id="{10E0F239-0309-FB5C-9E5C-B1A86C1FF25F}"/>
              </a:ext>
            </a:extLst>
          </p:cNvPr>
          <p:cNvGraphicFramePr>
            <a:graphicFrameLocks noGrp="1"/>
          </p:cNvGraphicFramePr>
          <p:nvPr>
            <p:ph idx="1"/>
            <p:extLst>
              <p:ext uri="{D42A27DB-BD31-4B8C-83A1-F6EECF244321}">
                <p14:modId xmlns:p14="http://schemas.microsoft.com/office/powerpoint/2010/main" val="3774836077"/>
              </p:ext>
            </p:extLst>
          </p:nvPr>
        </p:nvGraphicFramePr>
        <p:xfrm>
          <a:off x="5037984" y="475489"/>
          <a:ext cx="6544416" cy="384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79F8E1E-5854-F95C-0EEC-6CB3E71A9BBF}"/>
              </a:ext>
            </a:extLst>
          </p:cNvPr>
          <p:cNvSpPr txBox="1"/>
          <p:nvPr/>
        </p:nvSpPr>
        <p:spPr>
          <a:xfrm>
            <a:off x="5037984" y="969265"/>
            <a:ext cx="6544416" cy="4801314"/>
          </a:xfrm>
          <a:prstGeom prst="rect">
            <a:avLst/>
          </a:prstGeom>
          <a:solidFill>
            <a:srgbClr val="FA9486"/>
          </a:solidFill>
        </p:spPr>
        <p:txBody>
          <a:bodyPr wrap="square">
            <a:spAutoFit/>
          </a:bodyPr>
          <a:lstStyle/>
          <a:p>
            <a:pPr marL="285750" lvl="0" indent="-285750">
              <a:buFont typeface="Arial" panose="020B0604020202020204" pitchFamily="34" charset="0"/>
              <a:buChar char="•"/>
            </a:pPr>
            <a:r>
              <a:rPr lang="en-CA" sz="1800" b="0" dirty="0">
                <a:solidFill>
                  <a:schemeClr val="tx1"/>
                </a:solidFill>
              </a:rPr>
              <a:t>We encourage all skaters at this level to participate in appropriate level events that are offered to further their development and prepares the skater for choosing skating pathways</a:t>
            </a:r>
          </a:p>
          <a:p>
            <a:pPr marL="285750" lvl="0" indent="-285750">
              <a:buFont typeface="Arial" panose="020B0604020202020204" pitchFamily="34" charset="0"/>
              <a:buChar char="•"/>
            </a:pPr>
            <a:r>
              <a:rPr lang="en-CA" sz="1800" b="0" dirty="0">
                <a:solidFill>
                  <a:schemeClr val="tx1"/>
                </a:solidFill>
              </a:rPr>
              <a:t>They may not know at this time if they want to be a podium pathway skater and try out for Canada Games or Nationals.  Preparing leaves these options open.</a:t>
            </a:r>
          </a:p>
          <a:p>
            <a:pPr marL="285750" lvl="0" indent="-285750">
              <a:buFont typeface="Arial" panose="020B0604020202020204" pitchFamily="34" charset="0"/>
              <a:buChar char="•"/>
            </a:pPr>
            <a:r>
              <a:rPr lang="en-CA" sz="1800" b="0" dirty="0">
                <a:solidFill>
                  <a:schemeClr val="tx1"/>
                </a:solidFill>
              </a:rPr>
              <a:t>Events this season:</a:t>
            </a:r>
          </a:p>
          <a:p>
            <a:pPr marL="742950" lvl="1" indent="-285750">
              <a:buFont typeface="Arial" panose="020B0604020202020204" pitchFamily="34" charset="0"/>
              <a:buChar char="•"/>
            </a:pPr>
            <a:r>
              <a:rPr lang="en-CA" b="0" dirty="0">
                <a:solidFill>
                  <a:schemeClr val="tx1"/>
                </a:solidFill>
              </a:rPr>
              <a:t>2025 Fall Skate Invitational – Cody Banks Arena – Registration opens Oct 18 – </a:t>
            </a:r>
            <a:r>
              <a:rPr lang="en-CA" dirty="0"/>
              <a:t>25</a:t>
            </a:r>
            <a:r>
              <a:rPr lang="en-CA" b="0" dirty="0">
                <a:solidFill>
                  <a:schemeClr val="tx1"/>
                </a:solidFill>
              </a:rPr>
              <a:t>  STAR 1 – 4 Events</a:t>
            </a:r>
          </a:p>
          <a:p>
            <a:pPr marL="742950" lvl="1" indent="-285750">
              <a:buFont typeface="Arial" panose="020B0604020202020204" pitchFamily="34" charset="0"/>
              <a:buChar char="•"/>
            </a:pPr>
            <a:r>
              <a:rPr lang="en-CA" b="0" dirty="0">
                <a:solidFill>
                  <a:schemeClr val="tx1"/>
                </a:solidFill>
              </a:rPr>
              <a:t>2026 ADL </a:t>
            </a:r>
            <a:r>
              <a:rPr lang="en-CA" b="0" dirty="0" err="1">
                <a:solidFill>
                  <a:schemeClr val="tx1"/>
                </a:solidFill>
              </a:rPr>
              <a:t>Starskate</a:t>
            </a:r>
            <a:r>
              <a:rPr lang="en-CA" b="0" dirty="0">
                <a:solidFill>
                  <a:schemeClr val="tx1"/>
                </a:solidFill>
              </a:rPr>
              <a:t> Competition – Event is Feb </a:t>
            </a:r>
            <a:r>
              <a:rPr lang="en-CA" dirty="0"/>
              <a:t>14</a:t>
            </a:r>
            <a:r>
              <a:rPr lang="en-CA" b="0" dirty="0">
                <a:solidFill>
                  <a:schemeClr val="tx1"/>
                </a:solidFill>
              </a:rPr>
              <a:t>, 2025</a:t>
            </a:r>
          </a:p>
          <a:p>
            <a:pPr marL="742950" lvl="1" indent="-285750">
              <a:buFont typeface="Arial" panose="020B0604020202020204" pitchFamily="34" charset="0"/>
              <a:buChar char="•"/>
            </a:pPr>
            <a:r>
              <a:rPr lang="en-CA" b="0" dirty="0">
                <a:solidFill>
                  <a:schemeClr val="tx1"/>
                </a:solidFill>
              </a:rPr>
              <a:t>Synchro  Events also on island are the Friendship Competition in January &amp; Maritime Championships  March 1st</a:t>
            </a:r>
          </a:p>
          <a:p>
            <a:pPr marL="742950" lvl="1" indent="-285750">
              <a:buFont typeface="Arial" panose="020B0604020202020204" pitchFamily="34" charset="0"/>
              <a:buChar char="•"/>
            </a:pPr>
            <a:r>
              <a:rPr lang="en-CA" b="0" dirty="0">
                <a:solidFill>
                  <a:schemeClr val="tx1"/>
                </a:solidFill>
              </a:rPr>
              <a:t>Skaters may also go to off-island events. There are opportunities close by in NB &amp; NS. SPSC offers funding of $100 for one off-island event</a:t>
            </a:r>
          </a:p>
        </p:txBody>
      </p:sp>
    </p:spTree>
    <p:extLst>
      <p:ext uri="{BB962C8B-B14F-4D97-AF65-F5344CB8AC3E}">
        <p14:creationId xmlns:p14="http://schemas.microsoft.com/office/powerpoint/2010/main" val="426793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8488-C587-032C-D020-F8D935A8A2E5}"/>
              </a:ext>
            </a:extLst>
          </p:cNvPr>
          <p:cNvSpPr>
            <a:spLocks noGrp="1"/>
          </p:cNvSpPr>
          <p:nvPr>
            <p:ph type="title"/>
          </p:nvPr>
        </p:nvSpPr>
        <p:spPr>
          <a:xfrm>
            <a:off x="1835370" y="634163"/>
            <a:ext cx="8521262" cy="1151965"/>
          </a:xfrm>
          <a:solidFill>
            <a:schemeClr val="bg1"/>
          </a:solidFill>
        </p:spPr>
        <p:txBody>
          <a:bodyPr>
            <a:normAutofit/>
          </a:bodyPr>
          <a:lstStyle/>
          <a:p>
            <a:r>
              <a:rPr lang="en-CA" dirty="0">
                <a:solidFill>
                  <a:schemeClr val="tx1"/>
                </a:solidFill>
              </a:rPr>
              <a:t>Competition Hosts</a:t>
            </a:r>
          </a:p>
        </p:txBody>
      </p:sp>
      <p:sp>
        <p:nvSpPr>
          <p:cNvPr id="3" name="Content Placeholder 2">
            <a:extLst>
              <a:ext uri="{FF2B5EF4-FFF2-40B4-BE49-F238E27FC236}">
                <a16:creationId xmlns:a16="http://schemas.microsoft.com/office/drawing/2014/main" id="{E1CD2FFD-767B-5A26-6EDE-9EFEDA52315E}"/>
              </a:ext>
            </a:extLst>
          </p:cNvPr>
          <p:cNvSpPr>
            <a:spLocks noGrp="1"/>
          </p:cNvSpPr>
          <p:nvPr>
            <p:ph idx="1"/>
          </p:nvPr>
        </p:nvSpPr>
        <p:spPr>
          <a:xfrm>
            <a:off x="1835369" y="2336665"/>
            <a:ext cx="8521262" cy="3311189"/>
          </a:xfrm>
          <a:solidFill>
            <a:schemeClr val="bg1"/>
          </a:solidFill>
        </p:spPr>
        <p:txBody>
          <a:bodyPr>
            <a:normAutofit/>
          </a:bodyPr>
          <a:lstStyle/>
          <a:p>
            <a:pPr>
              <a:lnSpc>
                <a:spcPct val="110000"/>
              </a:lnSpc>
            </a:pPr>
            <a:r>
              <a:rPr lang="en-CA" sz="1900" dirty="0"/>
              <a:t>Sherwood Parkdale Skating Club is part of the Island Skating Academy for programs in the off-season.</a:t>
            </a:r>
          </a:p>
          <a:p>
            <a:pPr>
              <a:lnSpc>
                <a:spcPct val="110000"/>
              </a:lnSpc>
            </a:pPr>
            <a:r>
              <a:rPr lang="en-CA" sz="1900" dirty="0"/>
              <a:t>We will be hosting the 2025 PEI Fall INVITATIONAL.  Volunteers will be needed at  the event on Saturday, November 15</a:t>
            </a:r>
            <a:r>
              <a:rPr lang="en-CA" sz="1900" baseline="30000" dirty="0"/>
              <a:t>th</a:t>
            </a:r>
            <a:r>
              <a:rPr lang="en-CA" sz="1900" dirty="0"/>
              <a:t> or set up on November 14</a:t>
            </a:r>
            <a:r>
              <a:rPr lang="en-CA" sz="1900" baseline="30000" dirty="0"/>
              <a:t>th</a:t>
            </a:r>
            <a:endParaRPr lang="en-CA" sz="1900" dirty="0"/>
          </a:p>
          <a:p>
            <a:pPr lvl="1">
              <a:lnSpc>
                <a:spcPct val="110000"/>
              </a:lnSpc>
            </a:pPr>
            <a:r>
              <a:rPr lang="en-CA" sz="1500" dirty="0"/>
              <a:t>Announcer – not limited to bilingual but would be great if you speak both English &amp; French</a:t>
            </a:r>
          </a:p>
          <a:p>
            <a:pPr lvl="1">
              <a:lnSpc>
                <a:spcPct val="110000"/>
              </a:lnSpc>
            </a:pPr>
            <a:r>
              <a:rPr lang="en-CA" sz="1500" dirty="0"/>
              <a:t>Announcer back up/shadow</a:t>
            </a:r>
          </a:p>
          <a:p>
            <a:pPr lvl="1">
              <a:lnSpc>
                <a:spcPct val="110000"/>
              </a:lnSpc>
            </a:pPr>
            <a:r>
              <a:rPr lang="en-CA" sz="1500" dirty="0"/>
              <a:t>Videographer  - everything is pre-set up, just follow the skater. No experience necessary</a:t>
            </a:r>
          </a:p>
          <a:p>
            <a:pPr lvl="1">
              <a:lnSpc>
                <a:spcPct val="110000"/>
              </a:lnSpc>
            </a:pPr>
            <a:r>
              <a:rPr lang="en-CA" sz="1500" dirty="0"/>
              <a:t>Ice Captains</a:t>
            </a:r>
            <a:r>
              <a:rPr lang="en-CA" sz="1500"/>
              <a:t>, Registration Desk, Sales</a:t>
            </a:r>
          </a:p>
          <a:p>
            <a:pPr marL="457200" lvl="1" indent="0">
              <a:lnSpc>
                <a:spcPct val="110000"/>
              </a:lnSpc>
              <a:buNone/>
            </a:pPr>
            <a:endParaRPr lang="en-CA" sz="1500" dirty="0"/>
          </a:p>
        </p:txBody>
      </p:sp>
    </p:spTree>
    <p:extLst>
      <p:ext uri="{BB962C8B-B14F-4D97-AF65-F5344CB8AC3E}">
        <p14:creationId xmlns:p14="http://schemas.microsoft.com/office/powerpoint/2010/main" val="28703640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DB9D-DFD2-EDA7-447C-44C35D1C9976}"/>
              </a:ext>
            </a:extLst>
          </p:cNvPr>
          <p:cNvSpPr>
            <a:spLocks noGrp="1"/>
          </p:cNvSpPr>
          <p:nvPr>
            <p:ph type="title"/>
          </p:nvPr>
        </p:nvSpPr>
        <p:spPr>
          <a:xfrm>
            <a:off x="1025870" y="365125"/>
            <a:ext cx="9914860" cy="1325563"/>
          </a:xfrm>
          <a:solidFill>
            <a:schemeClr val="accent6">
              <a:lumMod val="20000"/>
              <a:lumOff val="80000"/>
            </a:schemeClr>
          </a:solidFill>
        </p:spPr>
        <p:txBody>
          <a:bodyPr/>
          <a:lstStyle/>
          <a:p>
            <a:r>
              <a:rPr lang="en-CA" dirty="0"/>
              <a:t>Healthy Kids! Active Kids! Fundraiser</a:t>
            </a:r>
          </a:p>
        </p:txBody>
      </p:sp>
      <p:sp>
        <p:nvSpPr>
          <p:cNvPr id="3" name="Content Placeholder 2">
            <a:extLst>
              <a:ext uri="{FF2B5EF4-FFF2-40B4-BE49-F238E27FC236}">
                <a16:creationId xmlns:a16="http://schemas.microsoft.com/office/drawing/2014/main" id="{497A4CA8-CBEE-D499-5C78-9258AC2E7A0F}"/>
              </a:ext>
            </a:extLst>
          </p:cNvPr>
          <p:cNvSpPr>
            <a:spLocks noGrp="1"/>
          </p:cNvSpPr>
          <p:nvPr>
            <p:ph idx="1"/>
          </p:nvPr>
        </p:nvSpPr>
        <p:spPr>
          <a:xfrm>
            <a:off x="1025870" y="2100811"/>
            <a:ext cx="9914860" cy="4123318"/>
          </a:xfrm>
          <a:solidFill>
            <a:schemeClr val="accent6">
              <a:lumMod val="20000"/>
              <a:lumOff val="80000"/>
            </a:schemeClr>
          </a:solidFill>
        </p:spPr>
        <p:txBody>
          <a:bodyPr>
            <a:normAutofit fontScale="92500" lnSpcReduction="20000"/>
          </a:bodyPr>
          <a:lstStyle/>
          <a:p>
            <a:r>
              <a:rPr lang="en-CA" dirty="0"/>
              <a:t>Our partnership with QUEEN STREET MEAT MARKET IN CHARLOTTETOWN is back</a:t>
            </a:r>
          </a:p>
          <a:p>
            <a:r>
              <a:rPr lang="en-CA" dirty="0"/>
              <a:t>Fundraising Policy</a:t>
            </a:r>
          </a:p>
          <a:p>
            <a:r>
              <a:rPr lang="en-CA" dirty="0"/>
              <a:t>If you want to fill your freezers and you purchase more than 10 items, you will receive a credit on your personal account as well as helping the club overall.</a:t>
            </a:r>
          </a:p>
          <a:p>
            <a:r>
              <a:rPr lang="en-CA" dirty="0"/>
              <a:t>Fillable Form will be sent out in an email</a:t>
            </a:r>
          </a:p>
          <a:p>
            <a:r>
              <a:rPr lang="en-CA" dirty="0"/>
              <a:t>Hard copies are available</a:t>
            </a:r>
          </a:p>
          <a:p>
            <a:r>
              <a:rPr lang="en-CA" dirty="0"/>
              <a:t>This is our main fundraiser for the club that puts food on tables at better than or equal to grocery store prices while helping the club keep fees affordable.</a:t>
            </a:r>
          </a:p>
        </p:txBody>
      </p:sp>
    </p:spTree>
    <p:extLst>
      <p:ext uri="{BB962C8B-B14F-4D97-AF65-F5344CB8AC3E}">
        <p14:creationId xmlns:p14="http://schemas.microsoft.com/office/powerpoint/2010/main" val="15367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6E78-6CFF-6427-638D-AFE952C4DFC2}"/>
              </a:ext>
            </a:extLst>
          </p:cNvPr>
          <p:cNvSpPr>
            <a:spLocks noGrp="1"/>
          </p:cNvSpPr>
          <p:nvPr>
            <p:ph type="title"/>
          </p:nvPr>
        </p:nvSpPr>
        <p:spPr>
          <a:xfrm>
            <a:off x="915066" y="398644"/>
            <a:ext cx="9914859" cy="1329004"/>
          </a:xfrm>
        </p:spPr>
        <p:txBody>
          <a:bodyPr>
            <a:normAutofit/>
          </a:bodyPr>
          <a:lstStyle/>
          <a:p>
            <a:r>
              <a:rPr lang="en-CA" sz="3200" dirty="0"/>
              <a:t>Key areas to review in your Terms and conditions</a:t>
            </a:r>
            <a:br>
              <a:rPr lang="en-CA" sz="3200" dirty="0"/>
            </a:br>
            <a:r>
              <a:rPr lang="en-CA" sz="3200" dirty="0">
                <a:hlinkClick r:id="rId2"/>
              </a:rPr>
              <a:t>https://www.sherwoodparkdaleskatingclub.com/</a:t>
            </a:r>
            <a:endParaRPr lang="en-CA" sz="3200" dirty="0"/>
          </a:p>
        </p:txBody>
      </p:sp>
      <p:graphicFrame>
        <p:nvGraphicFramePr>
          <p:cNvPr id="4" name="Content Placeholder 3">
            <a:extLst>
              <a:ext uri="{FF2B5EF4-FFF2-40B4-BE49-F238E27FC236}">
                <a16:creationId xmlns:a16="http://schemas.microsoft.com/office/drawing/2014/main" id="{78DE9D11-93AC-8C9E-D7D7-F4F93CBEAFE8}"/>
              </a:ext>
            </a:extLst>
          </p:cNvPr>
          <p:cNvGraphicFramePr>
            <a:graphicFrameLocks noGrp="1"/>
          </p:cNvGraphicFramePr>
          <p:nvPr>
            <p:ph idx="1"/>
            <p:extLst>
              <p:ext uri="{D42A27DB-BD31-4B8C-83A1-F6EECF244321}">
                <p14:modId xmlns:p14="http://schemas.microsoft.com/office/powerpoint/2010/main" val="661145703"/>
              </p:ext>
            </p:extLst>
          </p:nvPr>
        </p:nvGraphicFramePr>
        <p:xfrm>
          <a:off x="914400" y="1935999"/>
          <a:ext cx="9915525" cy="412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37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A9B-0A68-2B29-F6E0-8C0A1724EAC7}"/>
              </a:ext>
            </a:extLst>
          </p:cNvPr>
          <p:cNvSpPr>
            <a:spLocks noGrp="1"/>
          </p:cNvSpPr>
          <p:nvPr>
            <p:ph type="title"/>
          </p:nvPr>
        </p:nvSpPr>
        <p:spPr>
          <a:xfrm>
            <a:off x="685800" y="685800"/>
            <a:ext cx="10792837" cy="1151965"/>
          </a:xfrm>
        </p:spPr>
        <p:txBody>
          <a:bodyPr>
            <a:normAutofit fontScale="90000"/>
          </a:bodyPr>
          <a:lstStyle/>
          <a:p>
            <a:r>
              <a:rPr lang="en-CA" dirty="0"/>
              <a:t>Program assistants AND THE STARSKATE PROGRAM</a:t>
            </a:r>
          </a:p>
        </p:txBody>
      </p:sp>
      <p:grpSp>
        <p:nvGrpSpPr>
          <p:cNvPr id="3" name="Group 2">
            <a:extLst>
              <a:ext uri="{FF2B5EF4-FFF2-40B4-BE49-F238E27FC236}">
                <a16:creationId xmlns:a16="http://schemas.microsoft.com/office/drawing/2014/main" id="{89A86956-135D-B261-0FD9-D006C3463278}"/>
              </a:ext>
            </a:extLst>
          </p:cNvPr>
          <p:cNvGrpSpPr/>
          <p:nvPr/>
        </p:nvGrpSpPr>
        <p:grpSpPr>
          <a:xfrm>
            <a:off x="687947" y="2373139"/>
            <a:ext cx="10789117" cy="3289645"/>
            <a:chOff x="687947" y="2373139"/>
            <a:chExt cx="10789117" cy="3289645"/>
          </a:xfrm>
        </p:grpSpPr>
        <p:sp>
          <p:nvSpPr>
            <p:cNvPr id="4" name="Freeform: Shape 3">
              <a:extLst>
                <a:ext uri="{FF2B5EF4-FFF2-40B4-BE49-F238E27FC236}">
                  <a16:creationId xmlns:a16="http://schemas.microsoft.com/office/drawing/2014/main" id="{C31D366E-2C34-32BE-E522-6CD2D9DBDCED}"/>
                </a:ext>
              </a:extLst>
            </p:cNvPr>
            <p:cNvSpPr/>
            <p:nvPr/>
          </p:nvSpPr>
          <p:spPr>
            <a:xfrm>
              <a:off x="2986599" y="3017555"/>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4" tIns="43074" rIns="248724" bIns="4307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6" name="Freeform: Shape 5">
              <a:extLst>
                <a:ext uri="{FF2B5EF4-FFF2-40B4-BE49-F238E27FC236}">
                  <a16:creationId xmlns:a16="http://schemas.microsoft.com/office/drawing/2014/main" id="{053D6424-E703-C13E-2FA0-D5086B6E63A0}"/>
                </a:ext>
              </a:extLst>
            </p:cNvPr>
            <p:cNvSpPr/>
            <p:nvPr/>
          </p:nvSpPr>
          <p:spPr>
            <a:xfrm>
              <a:off x="687947" y="2373139"/>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JUMPSTART</a:t>
              </a:r>
            </a:p>
          </p:txBody>
        </p:sp>
        <p:sp>
          <p:nvSpPr>
            <p:cNvPr id="7" name="Freeform: Shape 6">
              <a:extLst>
                <a:ext uri="{FF2B5EF4-FFF2-40B4-BE49-F238E27FC236}">
                  <a16:creationId xmlns:a16="http://schemas.microsoft.com/office/drawing/2014/main" id="{2BE2F9BC-FAA7-9D19-BE0F-D3EFF7D0CFE1}"/>
                </a:ext>
              </a:extLst>
            </p:cNvPr>
            <p:cNvSpPr/>
            <p:nvPr/>
          </p:nvSpPr>
          <p:spPr>
            <a:xfrm>
              <a:off x="5816154" y="3017555"/>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599998"/>
                <a:satOff val="-308"/>
                <a:lumOff val="-784"/>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4" tIns="43074" rIns="248724" bIns="4307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Shape 7">
              <a:extLst>
                <a:ext uri="{FF2B5EF4-FFF2-40B4-BE49-F238E27FC236}">
                  <a16:creationId xmlns:a16="http://schemas.microsoft.com/office/drawing/2014/main" id="{7B95DB37-B5DF-8FD7-29AF-50085D477058}"/>
                </a:ext>
              </a:extLst>
            </p:cNvPr>
            <p:cNvSpPr/>
            <p:nvPr/>
          </p:nvSpPr>
          <p:spPr>
            <a:xfrm>
              <a:off x="3517503" y="2373139"/>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514284"/>
                <a:satOff val="-264"/>
                <a:lumOff val="-672"/>
                <a:alphaOff val="0"/>
              </a:schemeClr>
            </a:fillRef>
            <a:effectRef idx="2">
              <a:schemeClr val="accent2">
                <a:hueOff val="514284"/>
                <a:satOff val="-264"/>
                <a:lumOff val="-672"/>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JUNIORS</a:t>
              </a:r>
              <a:endParaRPr lang="en-US" sz="1800" kern="1200" dirty="0">
                <a:solidFill>
                  <a:schemeClr val="tx1"/>
                </a:solidFill>
              </a:endParaRPr>
            </a:p>
          </p:txBody>
        </p:sp>
        <p:sp>
          <p:nvSpPr>
            <p:cNvPr id="9" name="Freeform: Shape 8">
              <a:extLst>
                <a:ext uri="{FF2B5EF4-FFF2-40B4-BE49-F238E27FC236}">
                  <a16:creationId xmlns:a16="http://schemas.microsoft.com/office/drawing/2014/main" id="{A84ABD46-4D2B-4305-EEE6-80D95BADDC6D}"/>
                </a:ext>
              </a:extLst>
            </p:cNvPr>
            <p:cNvSpPr/>
            <p:nvPr/>
          </p:nvSpPr>
          <p:spPr>
            <a:xfrm>
              <a:off x="8645709" y="3017555"/>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1199996"/>
                <a:satOff val="-617"/>
                <a:lumOff val="-1569"/>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5" tIns="43074" rIns="248723" bIns="4307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1" name="Freeform: Shape 10">
              <a:extLst>
                <a:ext uri="{FF2B5EF4-FFF2-40B4-BE49-F238E27FC236}">
                  <a16:creationId xmlns:a16="http://schemas.microsoft.com/office/drawing/2014/main" id="{92656B3E-4F65-8527-36F1-37ABC022CA63}"/>
                </a:ext>
              </a:extLst>
            </p:cNvPr>
            <p:cNvSpPr/>
            <p:nvPr/>
          </p:nvSpPr>
          <p:spPr>
            <a:xfrm>
              <a:off x="6347058" y="2373139"/>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1028568"/>
                <a:satOff val="-529"/>
                <a:lumOff val="-1345"/>
                <a:alphaOff val="0"/>
              </a:schemeClr>
            </a:fillRef>
            <a:effectRef idx="2">
              <a:schemeClr val="accent2">
                <a:hueOff val="1028568"/>
                <a:satOff val="-529"/>
                <a:lumOff val="-1345"/>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PA INCENTIVE KEEPS COSTS DOWN</a:t>
              </a:r>
            </a:p>
          </p:txBody>
        </p:sp>
        <p:sp>
          <p:nvSpPr>
            <p:cNvPr id="12" name="Freeform: Shape 11">
              <a:extLst>
                <a:ext uri="{FF2B5EF4-FFF2-40B4-BE49-F238E27FC236}">
                  <a16:creationId xmlns:a16="http://schemas.microsoft.com/office/drawing/2014/main" id="{E598368B-E6E5-7F90-9DC7-356E0C194E27}"/>
                </a:ext>
              </a:extLst>
            </p:cNvPr>
            <p:cNvSpPr/>
            <p:nvPr/>
          </p:nvSpPr>
          <p:spPr>
            <a:xfrm>
              <a:off x="1838173" y="3751610"/>
              <a:ext cx="8488666" cy="498503"/>
            </a:xfrm>
            <a:custGeom>
              <a:avLst/>
              <a:gdLst>
                <a:gd name="connsiteX0" fmla="*/ 8488666 w 8488666"/>
                <a:gd name="connsiteY0" fmla="*/ 0 h 498503"/>
                <a:gd name="connsiteX1" fmla="*/ 8488666 w 8488666"/>
                <a:gd name="connsiteY1" fmla="*/ 266351 h 498503"/>
                <a:gd name="connsiteX2" fmla="*/ 0 w 8488666"/>
                <a:gd name="connsiteY2" fmla="*/ 266351 h 498503"/>
                <a:gd name="connsiteX3" fmla="*/ 0 w 8488666"/>
                <a:gd name="connsiteY3" fmla="*/ 498503 h 498503"/>
              </a:gdLst>
              <a:ahLst/>
              <a:cxnLst>
                <a:cxn ang="0">
                  <a:pos x="connsiteX0" y="connsiteY0"/>
                </a:cxn>
                <a:cxn ang="0">
                  <a:pos x="connsiteX1" y="connsiteY1"/>
                </a:cxn>
                <a:cxn ang="0">
                  <a:pos x="connsiteX2" y="connsiteY2"/>
                </a:cxn>
                <a:cxn ang="0">
                  <a:pos x="connsiteX3" y="connsiteY3"/>
                </a:cxn>
              </a:cxnLst>
              <a:rect l="l" t="t" r="r" b="b"/>
              <a:pathLst>
                <a:path w="8488666" h="498503">
                  <a:moveTo>
                    <a:pt x="8488666" y="0"/>
                  </a:moveTo>
                  <a:lnTo>
                    <a:pt x="8488666" y="266351"/>
                  </a:lnTo>
                  <a:lnTo>
                    <a:pt x="0" y="266351"/>
                  </a:lnTo>
                  <a:lnTo>
                    <a:pt x="0" y="498503"/>
                  </a:lnTo>
                </a:path>
              </a:pathLst>
            </a:custGeom>
            <a:noFill/>
            <a:ln>
              <a:tailEnd type="arrow"/>
            </a:ln>
          </p:spPr>
          <p:style>
            <a:lnRef idx="1">
              <a:schemeClr val="accent2">
                <a:hueOff val="1799994"/>
                <a:satOff val="-925"/>
                <a:lumOff val="-2353"/>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4044405" tIns="246606" rIns="4044405" bIns="246606"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3" name="Freeform: Shape 12">
              <a:extLst>
                <a:ext uri="{FF2B5EF4-FFF2-40B4-BE49-F238E27FC236}">
                  <a16:creationId xmlns:a16="http://schemas.microsoft.com/office/drawing/2014/main" id="{24101990-6371-D95A-9AA0-710C0CFEE0A5}"/>
                </a:ext>
              </a:extLst>
            </p:cNvPr>
            <p:cNvSpPr/>
            <p:nvPr/>
          </p:nvSpPr>
          <p:spPr>
            <a:xfrm>
              <a:off x="9176613" y="2373139"/>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1542852"/>
                <a:satOff val="-793"/>
                <a:lumOff val="-2017"/>
                <a:alphaOff val="0"/>
              </a:schemeClr>
            </a:fillRef>
            <a:effectRef idx="2">
              <a:schemeClr val="accent2">
                <a:hueOff val="1542852"/>
                <a:satOff val="-793"/>
                <a:lumOff val="-2017"/>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DID YOU KNOW YOUR PROGRAM ACTUALLY COSTS 3 TIMES AS MUCH AS WE CHARGE?</a:t>
              </a:r>
              <a:endParaRPr lang="en-US" sz="1800" kern="1200" dirty="0"/>
            </a:p>
          </p:txBody>
        </p:sp>
        <p:sp>
          <p:nvSpPr>
            <p:cNvPr id="14" name="Freeform: Shape 13">
              <a:extLst>
                <a:ext uri="{FF2B5EF4-FFF2-40B4-BE49-F238E27FC236}">
                  <a16:creationId xmlns:a16="http://schemas.microsoft.com/office/drawing/2014/main" id="{26238CF7-C507-381D-F09E-D6FE5A06B3AA}"/>
                </a:ext>
              </a:extLst>
            </p:cNvPr>
            <p:cNvSpPr/>
            <p:nvPr/>
          </p:nvSpPr>
          <p:spPr>
            <a:xfrm>
              <a:off x="2986599" y="4926929"/>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2399992"/>
                <a:satOff val="-1233"/>
                <a:lumOff val="-3137"/>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4" tIns="43075" rIns="248724" bIns="43074" numCol="1" spcCol="1270" anchor="ctr" anchorCtr="0">
              <a:noAutofit/>
            </a:bodyPr>
            <a:lstStyle/>
            <a:p>
              <a:pPr marL="0" lvl="0" indent="0" algn="ctr" defTabSz="222250">
                <a:lnSpc>
                  <a:spcPct val="90000"/>
                </a:lnSpc>
                <a:spcBef>
                  <a:spcPct val="0"/>
                </a:spcBef>
                <a:spcAft>
                  <a:spcPct val="35000"/>
                </a:spcAft>
                <a:buNone/>
              </a:pPr>
              <a:endParaRPr lang="en-CA" sz="500" kern="1200"/>
            </a:p>
          </p:txBody>
        </p:sp>
        <p:sp>
          <p:nvSpPr>
            <p:cNvPr id="15" name="Freeform: Shape 14">
              <a:extLst>
                <a:ext uri="{FF2B5EF4-FFF2-40B4-BE49-F238E27FC236}">
                  <a16:creationId xmlns:a16="http://schemas.microsoft.com/office/drawing/2014/main" id="{6B45F9E9-C3F4-2B42-AB6B-1BFC5636CF96}"/>
                </a:ext>
              </a:extLst>
            </p:cNvPr>
            <p:cNvSpPr/>
            <p:nvPr/>
          </p:nvSpPr>
          <p:spPr>
            <a:xfrm>
              <a:off x="687947" y="4282514"/>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2057136"/>
                <a:satOff val="-1057"/>
                <a:lumOff val="-2689"/>
                <a:alphaOff val="0"/>
              </a:schemeClr>
            </a:fillRef>
            <a:effectRef idx="2">
              <a:schemeClr val="accent2">
                <a:hueOff val="2057136"/>
                <a:satOff val="-1057"/>
                <a:lumOff val="-2689"/>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WE CAN DO THIS BY HAVING PROGRAM ASSISTANTS</a:t>
              </a:r>
            </a:p>
          </p:txBody>
        </p:sp>
        <p:sp>
          <p:nvSpPr>
            <p:cNvPr id="16" name="Freeform: Shape 15">
              <a:extLst>
                <a:ext uri="{FF2B5EF4-FFF2-40B4-BE49-F238E27FC236}">
                  <a16:creationId xmlns:a16="http://schemas.microsoft.com/office/drawing/2014/main" id="{B96C969E-F6FA-7E26-CFBA-D8F9B9D55D29}"/>
                </a:ext>
              </a:extLst>
            </p:cNvPr>
            <p:cNvSpPr/>
            <p:nvPr/>
          </p:nvSpPr>
          <p:spPr>
            <a:xfrm>
              <a:off x="5816154" y="4926929"/>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2999990"/>
                <a:satOff val="-1542"/>
                <a:lumOff val="-3922"/>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4" tIns="43075" rIns="248724" bIns="43074" numCol="1" spcCol="1270" anchor="ctr" anchorCtr="0">
              <a:noAutofit/>
            </a:bodyPr>
            <a:lstStyle/>
            <a:p>
              <a:pPr marL="0" lvl="0" indent="0" algn="ctr" defTabSz="222250">
                <a:lnSpc>
                  <a:spcPct val="90000"/>
                </a:lnSpc>
                <a:spcBef>
                  <a:spcPct val="0"/>
                </a:spcBef>
                <a:spcAft>
                  <a:spcPct val="35000"/>
                </a:spcAft>
                <a:buNone/>
              </a:pPr>
              <a:endParaRPr lang="en-CA" sz="500" kern="1200"/>
            </a:p>
          </p:txBody>
        </p:sp>
        <p:sp>
          <p:nvSpPr>
            <p:cNvPr id="17" name="Freeform: Shape 16">
              <a:extLst>
                <a:ext uri="{FF2B5EF4-FFF2-40B4-BE49-F238E27FC236}">
                  <a16:creationId xmlns:a16="http://schemas.microsoft.com/office/drawing/2014/main" id="{68888461-A480-8743-0CF0-33C93421EE8C}"/>
                </a:ext>
              </a:extLst>
            </p:cNvPr>
            <p:cNvSpPr/>
            <p:nvPr/>
          </p:nvSpPr>
          <p:spPr>
            <a:xfrm>
              <a:off x="3517503" y="4282514"/>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2571420"/>
                <a:satOff val="-1321"/>
                <a:lumOff val="-3361"/>
                <a:alphaOff val="0"/>
              </a:schemeClr>
            </a:fillRef>
            <a:effectRef idx="2">
              <a:schemeClr val="accent2">
                <a:hueOff val="2571420"/>
                <a:satOff val="-1321"/>
                <a:lumOff val="-3361"/>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WHO ARE OUR PA’S</a:t>
              </a:r>
            </a:p>
          </p:txBody>
        </p:sp>
        <p:sp>
          <p:nvSpPr>
            <p:cNvPr id="18" name="Freeform: Shape 17">
              <a:extLst>
                <a:ext uri="{FF2B5EF4-FFF2-40B4-BE49-F238E27FC236}">
                  <a16:creationId xmlns:a16="http://schemas.microsoft.com/office/drawing/2014/main" id="{AD8CDFBD-898C-DDBB-436D-08EE8958F034}"/>
                </a:ext>
              </a:extLst>
            </p:cNvPr>
            <p:cNvSpPr/>
            <p:nvPr/>
          </p:nvSpPr>
          <p:spPr>
            <a:xfrm>
              <a:off x="8645709" y="4926929"/>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3599988"/>
                <a:satOff val="-1850"/>
                <a:lumOff val="-4706"/>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5" tIns="43075" rIns="248723" bIns="43074" numCol="1" spcCol="1270" anchor="ctr" anchorCtr="0">
              <a:noAutofit/>
            </a:bodyPr>
            <a:lstStyle/>
            <a:p>
              <a:pPr marL="0" lvl="0" indent="0" algn="ctr" defTabSz="222250">
                <a:lnSpc>
                  <a:spcPct val="90000"/>
                </a:lnSpc>
                <a:spcBef>
                  <a:spcPct val="0"/>
                </a:spcBef>
                <a:spcAft>
                  <a:spcPct val="35000"/>
                </a:spcAft>
                <a:buNone/>
              </a:pPr>
              <a:endParaRPr lang="en-CA" sz="500" kern="1200"/>
            </a:p>
          </p:txBody>
        </p:sp>
        <p:sp>
          <p:nvSpPr>
            <p:cNvPr id="19" name="Freeform: Shape 18">
              <a:extLst>
                <a:ext uri="{FF2B5EF4-FFF2-40B4-BE49-F238E27FC236}">
                  <a16:creationId xmlns:a16="http://schemas.microsoft.com/office/drawing/2014/main" id="{5ED69FCC-C6D3-FF60-19D1-B0FBFD8D4B8A}"/>
                </a:ext>
              </a:extLst>
            </p:cNvPr>
            <p:cNvSpPr/>
            <p:nvPr/>
          </p:nvSpPr>
          <p:spPr>
            <a:xfrm>
              <a:off x="6347058" y="4282514"/>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3085704"/>
                <a:satOff val="-1586"/>
                <a:lumOff val="-4034"/>
                <a:alphaOff val="0"/>
              </a:schemeClr>
            </a:fillRef>
            <a:effectRef idx="2">
              <a:schemeClr val="accent2">
                <a:hueOff val="3085704"/>
                <a:satOff val="-1586"/>
                <a:lumOff val="-4034"/>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JUNIORS &amp; INTERMEDIATES 10YRS OF AGE AND  OLDER</a:t>
              </a:r>
            </a:p>
          </p:txBody>
        </p:sp>
        <p:sp>
          <p:nvSpPr>
            <p:cNvPr id="20" name="Freeform: Shape 19">
              <a:extLst>
                <a:ext uri="{FF2B5EF4-FFF2-40B4-BE49-F238E27FC236}">
                  <a16:creationId xmlns:a16="http://schemas.microsoft.com/office/drawing/2014/main" id="{D0FE2F67-3958-AAA5-194A-93B0A4EB73AF}"/>
                </a:ext>
              </a:extLst>
            </p:cNvPr>
            <p:cNvSpPr/>
            <p:nvPr/>
          </p:nvSpPr>
          <p:spPr>
            <a:xfrm>
              <a:off x="9176613" y="4282514"/>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3599988"/>
                <a:satOff val="-1850"/>
                <a:lumOff val="-4706"/>
                <a:alphaOff val="0"/>
              </a:schemeClr>
            </a:fillRef>
            <a:effectRef idx="2">
              <a:schemeClr val="accent2">
                <a:hueOff val="3599988"/>
                <a:satOff val="-1850"/>
                <a:lumOff val="-4706"/>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SENIORS OF ANY AGE </a:t>
              </a:r>
            </a:p>
          </p:txBody>
        </p:sp>
      </p:grpSp>
    </p:spTree>
    <p:extLst>
      <p:ext uri="{BB962C8B-B14F-4D97-AF65-F5344CB8AC3E}">
        <p14:creationId xmlns:p14="http://schemas.microsoft.com/office/powerpoint/2010/main" val="175475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CB9150B3-47B5-605D-1BD1-ACEF794429F5}"/>
              </a:ext>
            </a:extLst>
          </p:cNvPr>
          <p:cNvSpPr>
            <a:spLocks noGrp="1"/>
          </p:cNvSpPr>
          <p:nvPr>
            <p:ph type="title"/>
          </p:nvPr>
        </p:nvSpPr>
        <p:spPr>
          <a:xfrm>
            <a:off x="3280460" y="986883"/>
            <a:ext cx="5997354" cy="4884234"/>
          </a:xfrm>
        </p:spPr>
        <p:txBody>
          <a:bodyPr>
            <a:normAutofit fontScale="90000"/>
          </a:bodyPr>
          <a:lstStyle/>
          <a:p>
            <a:pPr algn="ctr" fontAlgn="base"/>
            <a:r>
              <a:rPr lang="en-US" sz="5400" b="0" i="0" dirty="0">
                <a:solidFill>
                  <a:schemeClr val="bg1">
                    <a:lumMod val="95000"/>
                    <a:lumOff val="5000"/>
                  </a:schemeClr>
                </a:solidFill>
                <a:effectLst/>
                <a:latin typeface="arial" panose="020B0604020202020204" pitchFamily="34" charset="0"/>
              </a:rPr>
              <a:t>PRIVATE or Semi-Private LESSONS</a:t>
            </a:r>
            <a:br>
              <a:rPr lang="en-US" sz="5400" b="0" i="0" dirty="0">
                <a:solidFill>
                  <a:schemeClr val="bg1">
                    <a:lumMod val="95000"/>
                    <a:lumOff val="5000"/>
                  </a:schemeClr>
                </a:solidFill>
                <a:effectLst/>
                <a:latin typeface="arial" panose="020B0604020202020204" pitchFamily="34" charset="0"/>
              </a:rPr>
            </a:br>
            <a:br>
              <a:rPr lang="en-US" sz="5400" b="0" i="0" dirty="0">
                <a:solidFill>
                  <a:schemeClr val="bg1">
                    <a:lumMod val="95000"/>
                    <a:lumOff val="5000"/>
                  </a:schemeClr>
                </a:solidFill>
                <a:effectLst/>
                <a:latin typeface="arial" panose="020B0604020202020204" pitchFamily="34" charset="0"/>
              </a:rPr>
            </a:br>
            <a:r>
              <a:rPr lang="en-US" sz="5400" b="0" i="0" dirty="0">
                <a:solidFill>
                  <a:schemeClr val="bg1">
                    <a:lumMod val="95000"/>
                    <a:lumOff val="5000"/>
                  </a:schemeClr>
                </a:solidFill>
                <a:effectLst/>
                <a:latin typeface="arial" panose="020B0604020202020204" pitchFamily="34" charset="0"/>
              </a:rPr>
              <a:t>Optional</a:t>
            </a:r>
            <a:br>
              <a:rPr lang="en-US" sz="5400" b="0" i="0" dirty="0">
                <a:solidFill>
                  <a:schemeClr val="bg1">
                    <a:lumMod val="95000"/>
                    <a:lumOff val="5000"/>
                  </a:schemeClr>
                </a:solidFill>
                <a:effectLst/>
                <a:latin typeface="arial" panose="020B0604020202020204" pitchFamily="34" charset="0"/>
              </a:rPr>
            </a:br>
            <a:r>
              <a:rPr lang="en-US" sz="5400" dirty="0">
                <a:solidFill>
                  <a:schemeClr val="bg1">
                    <a:lumMod val="95000"/>
                    <a:lumOff val="5000"/>
                  </a:schemeClr>
                </a:solidFill>
                <a:latin typeface="arial" panose="020B0604020202020204" pitchFamily="34" charset="0"/>
              </a:rPr>
              <a:t>Recommended for Star 2 and up though not required</a:t>
            </a:r>
            <a:r>
              <a:rPr lang="en-US" sz="5400" b="0" i="0" dirty="0">
                <a:solidFill>
                  <a:schemeClr val="bg1">
                    <a:lumMod val="95000"/>
                    <a:lumOff val="5000"/>
                  </a:schemeClr>
                </a:solidFill>
                <a:effectLst/>
                <a:latin typeface="arial" panose="020B0604020202020204" pitchFamily="34" charset="0"/>
              </a:rPr>
              <a:t> </a:t>
            </a:r>
            <a:endParaRPr lang="en-CA" sz="5400" dirty="0">
              <a:solidFill>
                <a:schemeClr val="bg1">
                  <a:lumMod val="95000"/>
                  <a:lumOff val="5000"/>
                </a:schemeClr>
              </a:solidFill>
            </a:endParaRPr>
          </a:p>
        </p:txBody>
      </p:sp>
    </p:spTree>
    <p:extLst>
      <p:ext uri="{BB962C8B-B14F-4D97-AF65-F5344CB8AC3E}">
        <p14:creationId xmlns:p14="http://schemas.microsoft.com/office/powerpoint/2010/main" val="13090182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hands holding up colorful letters&#10;&#10;Description automatically generated">
            <a:extLst>
              <a:ext uri="{FF2B5EF4-FFF2-40B4-BE49-F238E27FC236}">
                <a16:creationId xmlns:a16="http://schemas.microsoft.com/office/drawing/2014/main" id="{2397BE98-02B7-75B5-C8AC-492E86F0C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446" y="402570"/>
            <a:ext cx="7521106" cy="3215273"/>
          </a:xfrm>
          <a:prstGeom prst="rect">
            <a:avLst/>
          </a:prstGeom>
          <a:blipFill>
            <a:blip r:embed="rId3"/>
            <a:tile tx="0" ty="0" sx="100000" sy="100000" flip="none" algn="tl"/>
          </a:blipFill>
        </p:spPr>
      </p:pic>
      <p:sp>
        <p:nvSpPr>
          <p:cNvPr id="3" name="Content Placeholder 2">
            <a:extLst>
              <a:ext uri="{FF2B5EF4-FFF2-40B4-BE49-F238E27FC236}">
                <a16:creationId xmlns:a16="http://schemas.microsoft.com/office/drawing/2014/main" id="{29212E98-9016-F52B-EEB9-783B67B740EB}"/>
              </a:ext>
            </a:extLst>
          </p:cNvPr>
          <p:cNvSpPr>
            <a:spLocks noGrp="1"/>
          </p:cNvSpPr>
          <p:nvPr>
            <p:ph idx="1"/>
          </p:nvPr>
        </p:nvSpPr>
        <p:spPr>
          <a:xfrm>
            <a:off x="1828800" y="3833199"/>
            <a:ext cx="8444282" cy="1329816"/>
          </a:xfrm>
        </p:spPr>
        <p:txBody>
          <a:bodyPr anchor="ctr">
            <a:noAutofit/>
          </a:bodyPr>
          <a:lstStyle/>
          <a:p>
            <a:r>
              <a:rPr lang="en-CA" sz="1800" dirty="0"/>
              <a:t>We are always looking for volunteers</a:t>
            </a:r>
          </a:p>
          <a:p>
            <a:r>
              <a:rPr lang="en-CA" sz="1800" dirty="0"/>
              <a:t>This can be during your scheduled skating time or at special events.</a:t>
            </a:r>
          </a:p>
          <a:p>
            <a:r>
              <a:rPr lang="en-CA" sz="1800" dirty="0"/>
              <a:t> We always could use someone new on the board.</a:t>
            </a:r>
          </a:p>
        </p:txBody>
      </p:sp>
    </p:spTree>
    <p:extLst>
      <p:ext uri="{BB962C8B-B14F-4D97-AF65-F5344CB8AC3E}">
        <p14:creationId xmlns:p14="http://schemas.microsoft.com/office/powerpoint/2010/main" val="3216105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F75-BA8F-725B-0362-8DFEF590C352}"/>
              </a:ext>
            </a:extLst>
          </p:cNvPr>
          <p:cNvSpPr>
            <a:spLocks noGrp="1"/>
          </p:cNvSpPr>
          <p:nvPr>
            <p:ph type="title"/>
          </p:nvPr>
        </p:nvSpPr>
        <p:spPr>
          <a:xfrm>
            <a:off x="1014761" y="192997"/>
            <a:ext cx="8305801" cy="1658105"/>
          </a:xfrm>
          <a:solidFill>
            <a:srgbClr val="CFC3E3"/>
          </a:solidFill>
        </p:spPr>
        <p:txBody>
          <a:bodyPr/>
          <a:lstStyle/>
          <a:p>
            <a:r>
              <a:rPr lang="en-CA" dirty="0"/>
              <a:t>Club Apparel</a:t>
            </a:r>
          </a:p>
        </p:txBody>
      </p:sp>
      <p:sp>
        <p:nvSpPr>
          <p:cNvPr id="3" name="Content Placeholder 2">
            <a:extLst>
              <a:ext uri="{FF2B5EF4-FFF2-40B4-BE49-F238E27FC236}">
                <a16:creationId xmlns:a16="http://schemas.microsoft.com/office/drawing/2014/main" id="{512876ED-0716-F9A9-9D95-AB4705F6EEE4}"/>
              </a:ext>
            </a:extLst>
          </p:cNvPr>
          <p:cNvSpPr>
            <a:spLocks noGrp="1"/>
          </p:cNvSpPr>
          <p:nvPr>
            <p:ph idx="1"/>
          </p:nvPr>
        </p:nvSpPr>
        <p:spPr>
          <a:xfrm>
            <a:off x="1014761" y="2188210"/>
            <a:ext cx="9914860" cy="4354180"/>
          </a:xfrm>
          <a:solidFill>
            <a:srgbClr val="CFC3E3"/>
          </a:solidFill>
        </p:spPr>
        <p:txBody>
          <a:bodyPr/>
          <a:lstStyle/>
          <a:p>
            <a:r>
              <a:rPr lang="en-CA" dirty="0"/>
              <a:t>We have a store available through Allstar Cresting </a:t>
            </a:r>
          </a:p>
          <a:p>
            <a:pPr lvl="1"/>
            <a:r>
              <a:rPr lang="en-CA" dirty="0"/>
              <a:t>There are t-shirts, hoodies, outdoor jackets and more – Get in the spirit with quality merchandise. 10% goes to the club.</a:t>
            </a:r>
          </a:p>
          <a:p>
            <a:r>
              <a:rPr lang="en-CA" dirty="0"/>
              <a:t>Here at the club, we also have mittens/gloves and a limited supply of skate guards for sale</a:t>
            </a:r>
          </a:p>
          <a:p>
            <a:r>
              <a:rPr lang="en-CA" dirty="0"/>
              <a:t>Club competition/practice jackets are orderable through the club. Reach out to us at </a:t>
            </a:r>
            <a:r>
              <a:rPr lang="en-CA" dirty="0">
                <a:hlinkClick r:id="rId3"/>
              </a:rPr>
              <a:t>office@sherwoodparkdaleskatingclub.com</a:t>
            </a:r>
            <a:r>
              <a:rPr lang="en-CA" dirty="0"/>
              <a:t>  if you are looking for an on-ice jacket. You can follow this link to our Allstar Store. This is also posted on our bulletin board.</a:t>
            </a:r>
          </a:p>
          <a:p>
            <a:pPr marL="0" indent="0">
              <a:buNone/>
            </a:pPr>
            <a:endParaRPr lang="en-CA" dirty="0"/>
          </a:p>
        </p:txBody>
      </p:sp>
      <p:pic>
        <p:nvPicPr>
          <p:cNvPr id="5" name="Picture 4" descr="A qr code with a dinosaur&#10;&#10;Description automatically generated">
            <a:extLst>
              <a:ext uri="{FF2B5EF4-FFF2-40B4-BE49-F238E27FC236}">
                <a16:creationId xmlns:a16="http://schemas.microsoft.com/office/drawing/2014/main" id="{6578C4AA-93C5-46CF-7346-024121EE1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562" y="192997"/>
            <a:ext cx="1658105" cy="1658105"/>
          </a:xfrm>
          <a:prstGeom prst="rect">
            <a:avLst/>
          </a:prstGeom>
        </p:spPr>
      </p:pic>
    </p:spTree>
    <p:extLst>
      <p:ext uri="{BB962C8B-B14F-4D97-AF65-F5344CB8AC3E}">
        <p14:creationId xmlns:p14="http://schemas.microsoft.com/office/powerpoint/2010/main" val="265257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a:xfrm>
            <a:off x="838201" y="365125"/>
            <a:ext cx="4616573" cy="1221937"/>
          </a:xfrm>
          <a:solidFill>
            <a:schemeClr val="bg1">
              <a:lumMod val="85000"/>
            </a:schemeClr>
          </a:solidFill>
        </p:spPr>
        <p:txBody>
          <a:bodyPr>
            <a:normAutofit/>
          </a:bodyPr>
          <a:lstStyle/>
          <a:p>
            <a:r>
              <a:rPr lang="en-CA" dirty="0"/>
              <a:t>Team spirit</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a:xfrm>
            <a:off x="835153" y="1837893"/>
            <a:ext cx="4619621" cy="4228370"/>
          </a:xfrm>
          <a:solidFill>
            <a:schemeClr val="bg1">
              <a:lumMod val="85000"/>
            </a:schemeClr>
          </a:solidFill>
        </p:spPr>
        <p:txBody>
          <a:bodyPr>
            <a:normAutofit/>
          </a:bodyPr>
          <a:lstStyle/>
          <a:p>
            <a:r>
              <a:rPr lang="en-CA" sz="1900" dirty="0"/>
              <a:t>Club jackets are available to order. Your orders are Due by October 11th</a:t>
            </a:r>
          </a:p>
          <a:p>
            <a:r>
              <a:rPr lang="en-CA" sz="1900" dirty="0"/>
              <a:t>Lululemon define jackets embroidered with the club logo and skaters Name or initials. Start at size 0</a:t>
            </a:r>
          </a:p>
          <a:p>
            <a:r>
              <a:rPr lang="en-CA" sz="1900" dirty="0"/>
              <a:t>Great for both practice and competition</a:t>
            </a:r>
          </a:p>
          <a:p>
            <a:r>
              <a:rPr lang="en-CA" sz="1900" dirty="0"/>
              <a:t>Youth sized are available by special order in a Lulu style jacket</a:t>
            </a:r>
          </a:p>
          <a:p>
            <a:r>
              <a:rPr lang="en-CA" sz="1900" dirty="0"/>
              <a:t>Your cost: Lululemon $60 – 100 dependant on discount available:   youth custom $45</a:t>
            </a:r>
          </a:p>
          <a:p>
            <a:r>
              <a:rPr lang="en-CA" sz="1900" dirty="0"/>
              <a:t>The club pays the balance &amp; the embroidery</a:t>
            </a:r>
          </a:p>
          <a:p>
            <a:endParaRPr lang="en-CA" sz="1900" dirty="0"/>
          </a:p>
        </p:txBody>
      </p:sp>
      <p:pic>
        <p:nvPicPr>
          <p:cNvPr id="4" name="Picture 3" descr="A person wearing a black jacket&#10;&#10;Description automatically generated">
            <a:extLst>
              <a:ext uri="{FF2B5EF4-FFF2-40B4-BE49-F238E27FC236}">
                <a16:creationId xmlns:a16="http://schemas.microsoft.com/office/drawing/2014/main" id="{765937DD-7C6B-59ED-FDC7-49AA4AB33382}"/>
              </a:ext>
            </a:extLst>
          </p:cNvPr>
          <p:cNvPicPr>
            <a:picLocks noChangeAspect="1"/>
          </p:cNvPicPr>
          <p:nvPr/>
        </p:nvPicPr>
        <p:blipFill>
          <a:blip r:embed="rId3">
            <a:extLst>
              <a:ext uri="{28A0092B-C50C-407E-A947-70E740481C1C}">
                <a14:useLocalDpi xmlns:a14="http://schemas.microsoft.com/office/drawing/2010/main" val="0"/>
              </a:ext>
            </a:extLst>
          </a:blip>
          <a:srcRect b="1237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495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DE2BB-062D-D5BD-2307-8913658E360F}"/>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dirty="0">
                <a:latin typeface="+mj-lt"/>
                <a:ea typeface="+mj-ea"/>
                <a:cs typeface="+mj-cs"/>
              </a:rPr>
              <a:t>Thank you</a:t>
            </a:r>
          </a:p>
        </p:txBody>
      </p:sp>
      <p:sp>
        <p:nvSpPr>
          <p:cNvPr id="28" name="Rectangle 2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red and white logo with a skate and maple leaf&#10;&#10;AI-generated content may be incorrect.">
            <a:extLst>
              <a:ext uri="{FF2B5EF4-FFF2-40B4-BE49-F238E27FC236}">
                <a16:creationId xmlns:a16="http://schemas.microsoft.com/office/drawing/2014/main" id="{FFC1601E-4A74-57EB-AAC9-E55CDA323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907" y="897280"/>
            <a:ext cx="5163022" cy="4685440"/>
          </a:xfrm>
          <a:prstGeom prst="rect">
            <a:avLst/>
          </a:prstGeom>
        </p:spPr>
      </p:pic>
      <p:sp>
        <p:nvSpPr>
          <p:cNvPr id="34" name="Rectangle 3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11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D37B-371C-B71A-39CE-D10BFB6DCE07}"/>
              </a:ext>
            </a:extLst>
          </p:cNvPr>
          <p:cNvSpPr>
            <a:spLocks noGrp="1"/>
          </p:cNvSpPr>
          <p:nvPr>
            <p:ph type="title"/>
          </p:nvPr>
        </p:nvSpPr>
        <p:spPr>
          <a:xfrm>
            <a:off x="315310" y="685800"/>
            <a:ext cx="3653066" cy="4666128"/>
          </a:xfrm>
          <a:solidFill>
            <a:srgbClr val="9BE1D4"/>
          </a:solidFill>
        </p:spPr>
        <p:txBody>
          <a:bodyPr anchor="t">
            <a:normAutofit/>
          </a:bodyPr>
          <a:lstStyle/>
          <a:p>
            <a:pPr algn="ctr"/>
            <a:r>
              <a:rPr lang="en-CA" sz="3400" dirty="0">
                <a:solidFill>
                  <a:schemeClr val="tx1"/>
                </a:solidFill>
              </a:rPr>
              <a:t>Welcome to </a:t>
            </a:r>
            <a:r>
              <a:rPr lang="en-CA" sz="3400" dirty="0" err="1">
                <a:solidFill>
                  <a:schemeClr val="tx1"/>
                </a:solidFill>
              </a:rPr>
              <a:t>Starskate</a:t>
            </a:r>
            <a:r>
              <a:rPr lang="en-CA" sz="3400" dirty="0">
                <a:solidFill>
                  <a:schemeClr val="tx1"/>
                </a:solidFill>
              </a:rPr>
              <a:t>!</a:t>
            </a:r>
            <a:br>
              <a:rPr lang="en-CA" sz="3400" dirty="0">
                <a:solidFill>
                  <a:schemeClr val="tx1"/>
                </a:solidFill>
              </a:rPr>
            </a:br>
            <a:r>
              <a:rPr lang="en-CA" sz="3400" dirty="0">
                <a:solidFill>
                  <a:schemeClr val="tx1"/>
                </a:solidFill>
              </a:rPr>
              <a:t> </a:t>
            </a:r>
            <a:br>
              <a:rPr lang="en-CA" sz="3400" dirty="0">
                <a:solidFill>
                  <a:schemeClr val="tx1"/>
                </a:solidFill>
              </a:rPr>
            </a:br>
            <a:r>
              <a:rPr lang="en-CA" sz="3400" dirty="0">
                <a:solidFill>
                  <a:schemeClr val="tx1"/>
                </a:solidFill>
              </a:rPr>
              <a:t>Jumpstart </a:t>
            </a:r>
            <a:br>
              <a:rPr lang="en-CA" sz="3400" dirty="0">
                <a:solidFill>
                  <a:schemeClr val="tx1"/>
                </a:solidFill>
              </a:rPr>
            </a:br>
            <a:r>
              <a:rPr lang="en-CA" sz="3400" dirty="0">
                <a:solidFill>
                  <a:schemeClr val="tx1"/>
                </a:solidFill>
              </a:rPr>
              <a:t>and </a:t>
            </a:r>
            <a:br>
              <a:rPr lang="en-CA" sz="3400" dirty="0">
                <a:solidFill>
                  <a:schemeClr val="tx1"/>
                </a:solidFill>
              </a:rPr>
            </a:br>
            <a:r>
              <a:rPr lang="en-CA" sz="3400" dirty="0">
                <a:solidFill>
                  <a:schemeClr val="tx1"/>
                </a:solidFill>
              </a:rPr>
              <a:t>Junior </a:t>
            </a:r>
            <a:br>
              <a:rPr lang="en-CA" sz="3400" dirty="0">
                <a:solidFill>
                  <a:schemeClr val="tx1"/>
                </a:solidFill>
              </a:rPr>
            </a:br>
            <a:r>
              <a:rPr lang="en-CA" sz="3400" dirty="0">
                <a:solidFill>
                  <a:schemeClr val="tx1"/>
                </a:solidFill>
              </a:rPr>
              <a:t>Programming</a:t>
            </a:r>
          </a:p>
        </p:txBody>
      </p:sp>
      <p:graphicFrame>
        <p:nvGraphicFramePr>
          <p:cNvPr id="5" name="Content Placeholder 2">
            <a:extLst>
              <a:ext uri="{FF2B5EF4-FFF2-40B4-BE49-F238E27FC236}">
                <a16:creationId xmlns:a16="http://schemas.microsoft.com/office/drawing/2014/main" id="{517F24B3-E844-633A-830A-AED27BBF9835}"/>
              </a:ext>
            </a:extLst>
          </p:cNvPr>
          <p:cNvGraphicFramePr>
            <a:graphicFrameLocks noGrp="1"/>
          </p:cNvGraphicFramePr>
          <p:nvPr>
            <p:ph idx="1"/>
            <p:extLst>
              <p:ext uri="{D42A27DB-BD31-4B8C-83A1-F6EECF244321}">
                <p14:modId xmlns:p14="http://schemas.microsoft.com/office/powerpoint/2010/main" val="4238086347"/>
              </p:ext>
            </p:extLst>
          </p:nvPr>
        </p:nvGraphicFramePr>
        <p:xfrm>
          <a:off x="5037984" y="591671"/>
          <a:ext cx="6544416" cy="4666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85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a:xfrm>
            <a:off x="838200" y="295661"/>
            <a:ext cx="7645827" cy="1395028"/>
          </a:xfrm>
          <a:solidFill>
            <a:srgbClr val="B797CD"/>
          </a:solidFill>
        </p:spPr>
        <p:txBody>
          <a:bodyPr/>
          <a:lstStyle/>
          <a:p>
            <a:pPr algn="l"/>
            <a:r>
              <a:rPr lang="en-CA" dirty="0"/>
              <a:t>REMINDER:</a:t>
            </a:r>
            <a:br>
              <a:rPr lang="en-CA" dirty="0"/>
            </a:br>
            <a:r>
              <a:rPr lang="en-CA" dirty="0"/>
              <a:t>Your Account               </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a:xfrm>
            <a:off x="838200" y="2438942"/>
            <a:ext cx="10515600" cy="3326238"/>
          </a:xfrm>
          <a:solidFill>
            <a:srgbClr val="B797CD"/>
          </a:solidFill>
        </p:spPr>
        <p:txBody>
          <a:bodyPr>
            <a:normAutofit/>
          </a:bodyPr>
          <a:lstStyle/>
          <a:p>
            <a:r>
              <a:rPr lang="en-CA" dirty="0"/>
              <a:t>Click on the drop down that reads “My Account”</a:t>
            </a:r>
          </a:p>
          <a:p>
            <a:r>
              <a:rPr lang="en-CA" dirty="0"/>
              <a:t>Once in your account you can access your profiles</a:t>
            </a:r>
          </a:p>
          <a:p>
            <a:pPr lvl="1"/>
            <a:r>
              <a:rPr lang="en-CA" u="sng" dirty="0"/>
              <a:t>Update Contact Information</a:t>
            </a:r>
          </a:p>
          <a:p>
            <a:pPr lvl="1"/>
            <a:r>
              <a:rPr lang="en-CA" dirty="0"/>
              <a:t>Review your participants and their evaluations or achievements</a:t>
            </a:r>
          </a:p>
          <a:p>
            <a:pPr lvl="1"/>
            <a:r>
              <a:rPr lang="en-CA" dirty="0"/>
              <a:t>THE CALENDAR TAB while logged into your account shows all your registered skating times and events.</a:t>
            </a:r>
          </a:p>
          <a:p>
            <a:pPr lvl="1"/>
            <a:r>
              <a:rPr lang="en-CA" dirty="0"/>
              <a:t>Invoice Tab for copies of all your registrations</a:t>
            </a:r>
          </a:p>
          <a:p>
            <a:pPr lvl="1"/>
            <a:endParaRPr lang="en-CA" dirty="0"/>
          </a:p>
          <a:p>
            <a:pPr lvl="1"/>
            <a:endParaRPr lang="en-CA" dirty="0"/>
          </a:p>
        </p:txBody>
      </p:sp>
      <p:pic>
        <p:nvPicPr>
          <p:cNvPr id="4" name="Picture 3" descr="A screenshot of a computer&#10;&#10;Description automatically generated">
            <a:extLst>
              <a:ext uri="{FF2B5EF4-FFF2-40B4-BE49-F238E27FC236}">
                <a16:creationId xmlns:a16="http://schemas.microsoft.com/office/drawing/2014/main" id="{72A46570-3794-EDD4-E1A0-28A3BEDAA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027" y="295660"/>
            <a:ext cx="2869773" cy="1395028"/>
          </a:xfrm>
          <a:prstGeom prst="rect">
            <a:avLst/>
          </a:prstGeom>
        </p:spPr>
      </p:pic>
    </p:spTree>
    <p:extLst>
      <p:ext uri="{BB962C8B-B14F-4D97-AF65-F5344CB8AC3E}">
        <p14:creationId xmlns:p14="http://schemas.microsoft.com/office/powerpoint/2010/main" val="297167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237D-2C7E-EB61-6F21-F4809EE53D4F}"/>
              </a:ext>
            </a:extLst>
          </p:cNvPr>
          <p:cNvSpPr>
            <a:spLocks noGrp="1"/>
          </p:cNvSpPr>
          <p:nvPr>
            <p:ph type="ctrTitle"/>
          </p:nvPr>
        </p:nvSpPr>
        <p:spPr>
          <a:xfrm>
            <a:off x="1524000" y="936702"/>
            <a:ext cx="9144000" cy="1536197"/>
          </a:xfrm>
        </p:spPr>
        <p:txBody>
          <a:bodyPr/>
          <a:lstStyle/>
          <a:p>
            <a:r>
              <a:rPr lang="en-CA" dirty="0"/>
              <a:t>City Subsidy</a:t>
            </a:r>
          </a:p>
        </p:txBody>
      </p:sp>
      <p:sp>
        <p:nvSpPr>
          <p:cNvPr id="3" name="Subtitle 2">
            <a:extLst>
              <a:ext uri="{FF2B5EF4-FFF2-40B4-BE49-F238E27FC236}">
                <a16:creationId xmlns:a16="http://schemas.microsoft.com/office/drawing/2014/main" id="{4E8757C5-871A-C719-5FA3-C2FA20564B8B}"/>
              </a:ext>
            </a:extLst>
          </p:cNvPr>
          <p:cNvSpPr>
            <a:spLocks noGrp="1"/>
          </p:cNvSpPr>
          <p:nvPr>
            <p:ph type="subTitle" idx="1"/>
          </p:nvPr>
        </p:nvSpPr>
        <p:spPr>
          <a:xfrm>
            <a:off x="1524000" y="2888166"/>
            <a:ext cx="9144000" cy="2955073"/>
          </a:xfrm>
          <a:solidFill>
            <a:srgbClr val="33CCCC"/>
          </a:solidFill>
        </p:spPr>
        <p:txBody>
          <a:bodyPr/>
          <a:lstStyle/>
          <a:p>
            <a:pPr marL="342900" indent="-342900" algn="l">
              <a:buFont typeface="Arial" panose="020B0604020202020204" pitchFamily="34" charset="0"/>
              <a:buChar char="•"/>
            </a:pPr>
            <a:r>
              <a:rPr lang="en-CA" dirty="0"/>
              <a:t>The club will need to confirm addresses of those that qualify for the city subsidy.  </a:t>
            </a:r>
          </a:p>
          <a:p>
            <a:pPr marL="342900" indent="-342900" algn="l">
              <a:buFont typeface="Arial" panose="020B0604020202020204" pitchFamily="34" charset="0"/>
              <a:buChar char="•"/>
            </a:pPr>
            <a:r>
              <a:rPr lang="en-CA" dirty="0"/>
              <a:t>The subsidy covers the balance set program cost</a:t>
            </a:r>
          </a:p>
          <a:p>
            <a:pPr marL="342900" indent="-342900" algn="l">
              <a:buFont typeface="Arial" panose="020B0604020202020204" pitchFamily="34" charset="0"/>
              <a:buChar char="•"/>
            </a:pPr>
            <a:r>
              <a:rPr lang="en-CA" dirty="0"/>
              <a:t>Paying a subsidy non-qualifier fee</a:t>
            </a:r>
          </a:p>
          <a:p>
            <a:pPr marL="800100" lvl="1" indent="-342900" algn="l">
              <a:buFont typeface="Arial" panose="020B0604020202020204" pitchFamily="34" charset="0"/>
              <a:buChar char="•"/>
            </a:pPr>
            <a:r>
              <a:rPr lang="en-CA" sz="2100" dirty="0"/>
              <a:t>This amount is the same amount as what the city pays for those within their city limits</a:t>
            </a:r>
          </a:p>
          <a:p>
            <a:pPr marL="800100" lvl="1" indent="-342900" algn="l">
              <a:buFont typeface="Arial" panose="020B0604020202020204" pitchFamily="34" charset="0"/>
              <a:buChar char="•"/>
            </a:pPr>
            <a:r>
              <a:rPr lang="en-CA" sz="2100" dirty="0"/>
              <a:t>Where to address concerns</a:t>
            </a:r>
          </a:p>
          <a:p>
            <a:pPr marL="800100" lvl="1" indent="-342900" algn="l">
              <a:buFont typeface="Arial" panose="020B0604020202020204" pitchFamily="34" charset="0"/>
              <a:buChar char="•"/>
            </a:pPr>
            <a:endParaRPr lang="en-CA" dirty="0"/>
          </a:p>
          <a:p>
            <a:pPr marL="800100" lvl="1" indent="-342900" algn="l">
              <a:buFont typeface="Arial" panose="020B0604020202020204" pitchFamily="34" charset="0"/>
              <a:buChar char="•"/>
            </a:pPr>
            <a:endParaRPr lang="en-CA" dirty="0"/>
          </a:p>
        </p:txBody>
      </p:sp>
    </p:spTree>
    <p:extLst>
      <p:ext uri="{BB962C8B-B14F-4D97-AF65-F5344CB8AC3E}">
        <p14:creationId xmlns:p14="http://schemas.microsoft.com/office/powerpoint/2010/main" val="13306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2E35B-6013-7473-0239-1544EF08965A}"/>
              </a:ext>
            </a:extLst>
          </p:cNvPr>
          <p:cNvPicPr>
            <a:picLocks noChangeAspect="1"/>
          </p:cNvPicPr>
          <p:nvPr/>
        </p:nvPicPr>
        <p:blipFill>
          <a:blip r:embed="rId2">
            <a:alphaModFix amt="35000"/>
          </a:blip>
          <a:srcRect t="877" b="14853"/>
          <a:stretch>
            <a:fillRect/>
          </a:stretch>
        </p:blipFill>
        <p:spPr>
          <a:xfrm>
            <a:off x="20" y="10"/>
            <a:ext cx="12191980" cy="6857990"/>
          </a:xfrm>
          <a:prstGeom prst="rect">
            <a:avLst/>
          </a:prstGeom>
        </p:spPr>
      </p:pic>
      <p:graphicFrame>
        <p:nvGraphicFramePr>
          <p:cNvPr id="8" name="TextBox 5">
            <a:extLst>
              <a:ext uri="{FF2B5EF4-FFF2-40B4-BE49-F238E27FC236}">
                <a16:creationId xmlns:a16="http://schemas.microsoft.com/office/drawing/2014/main" id="{B73E8526-3FFF-089C-C72E-B4088728FA9B}"/>
              </a:ext>
            </a:extLst>
          </p:cNvPr>
          <p:cNvGraphicFramePr/>
          <p:nvPr/>
        </p:nvGraphicFramePr>
        <p:xfrm>
          <a:off x="838200" y="520932"/>
          <a:ext cx="10515600" cy="605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78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2F3F-D6C5-9BC1-B41F-3B16BFF6C146}"/>
              </a:ext>
            </a:extLst>
          </p:cNvPr>
          <p:cNvSpPr>
            <a:spLocks noGrp="1"/>
          </p:cNvSpPr>
          <p:nvPr>
            <p:ph type="title"/>
          </p:nvPr>
        </p:nvSpPr>
        <p:spPr>
          <a:solidFill>
            <a:srgbClr val="FF0000"/>
          </a:solidFill>
        </p:spPr>
        <p:txBody>
          <a:bodyPr/>
          <a:lstStyle/>
          <a:p>
            <a:r>
              <a:rPr lang="en-CA" dirty="0"/>
              <a:t>Program Specifics</a:t>
            </a:r>
          </a:p>
        </p:txBody>
      </p:sp>
      <p:sp>
        <p:nvSpPr>
          <p:cNvPr id="3" name="Content Placeholder 2">
            <a:extLst>
              <a:ext uri="{FF2B5EF4-FFF2-40B4-BE49-F238E27FC236}">
                <a16:creationId xmlns:a16="http://schemas.microsoft.com/office/drawing/2014/main" id="{CD7332A4-FF6F-3CEA-DAFE-3E2584236895}"/>
              </a:ext>
            </a:extLst>
          </p:cNvPr>
          <p:cNvSpPr>
            <a:spLocks noGrp="1"/>
          </p:cNvSpPr>
          <p:nvPr>
            <p:ph idx="1"/>
          </p:nvPr>
        </p:nvSpPr>
        <p:spPr>
          <a:solidFill>
            <a:srgbClr val="FF0000"/>
          </a:solidFill>
        </p:spPr>
        <p:txBody>
          <a:bodyPr>
            <a:normAutofit/>
          </a:bodyPr>
          <a:lstStyle/>
          <a:p>
            <a:r>
              <a:rPr lang="en-CA" dirty="0"/>
              <a:t>Jumpstart</a:t>
            </a:r>
          </a:p>
          <a:p>
            <a:pPr lvl="1"/>
            <a:r>
              <a:rPr lang="en-CA" dirty="0"/>
              <a:t>Fast Track to figure skating</a:t>
            </a:r>
          </a:p>
          <a:p>
            <a:pPr lvl="1"/>
            <a:r>
              <a:rPr lang="en-CA" dirty="0"/>
              <a:t>100% group lesson time</a:t>
            </a:r>
          </a:p>
          <a:p>
            <a:pPr lvl="1"/>
            <a:r>
              <a:rPr lang="en-CA" dirty="0"/>
              <a:t>Share the ice with Juniors </a:t>
            </a:r>
          </a:p>
          <a:p>
            <a:r>
              <a:rPr lang="en-CA" dirty="0"/>
              <a:t>Juniors</a:t>
            </a:r>
          </a:p>
          <a:p>
            <a:pPr lvl="1"/>
            <a:r>
              <a:rPr lang="en-CA" dirty="0"/>
              <a:t>Star 1 &amp; 2 levels or with coach recommendation</a:t>
            </a:r>
          </a:p>
          <a:p>
            <a:pPr lvl="1"/>
            <a:r>
              <a:rPr lang="en-CA" dirty="0"/>
              <a:t>¾ of the time is Group Lesson Time</a:t>
            </a:r>
          </a:p>
          <a:p>
            <a:pPr lvl="1"/>
            <a:r>
              <a:rPr lang="en-CA" dirty="0"/>
              <a:t>¼ is self practice with supervision; important part of development</a:t>
            </a:r>
          </a:p>
          <a:p>
            <a:pPr lvl="1"/>
            <a:r>
              <a:rPr lang="en-CA" dirty="0"/>
              <a:t>Shared Ice with either Jumpstart or Intermediate/Seniors</a:t>
            </a:r>
          </a:p>
          <a:p>
            <a:r>
              <a:rPr lang="en-CA" dirty="0"/>
              <a:t>Private Lesson Options</a:t>
            </a:r>
          </a:p>
        </p:txBody>
      </p:sp>
    </p:spTree>
    <p:extLst>
      <p:ext uri="{BB962C8B-B14F-4D97-AF65-F5344CB8AC3E}">
        <p14:creationId xmlns:p14="http://schemas.microsoft.com/office/powerpoint/2010/main" val="321691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A9B-0A68-2B29-F6E0-8C0A1724EAC7}"/>
              </a:ext>
            </a:extLst>
          </p:cNvPr>
          <p:cNvSpPr>
            <a:spLocks noGrp="1"/>
          </p:cNvSpPr>
          <p:nvPr>
            <p:ph type="title"/>
          </p:nvPr>
        </p:nvSpPr>
        <p:spPr>
          <a:xfrm>
            <a:off x="685800" y="685800"/>
            <a:ext cx="10792837" cy="1151965"/>
          </a:xfrm>
        </p:spPr>
        <p:txBody>
          <a:bodyPr>
            <a:normAutofit/>
          </a:bodyPr>
          <a:lstStyle/>
          <a:p>
            <a:r>
              <a:rPr lang="en-CA"/>
              <a:t>Assessments</a:t>
            </a:r>
          </a:p>
        </p:txBody>
      </p:sp>
      <p:graphicFrame>
        <p:nvGraphicFramePr>
          <p:cNvPr id="5" name="Content Placeholder 2">
            <a:extLst>
              <a:ext uri="{FF2B5EF4-FFF2-40B4-BE49-F238E27FC236}">
                <a16:creationId xmlns:a16="http://schemas.microsoft.com/office/drawing/2014/main" id="{7B0E74B8-F436-3509-513E-8B03C4D3B34B}"/>
              </a:ext>
            </a:extLst>
          </p:cNvPr>
          <p:cNvGraphicFramePr>
            <a:graphicFrameLocks noGrp="1"/>
          </p:cNvGraphicFramePr>
          <p:nvPr>
            <p:ph idx="1"/>
            <p:extLst>
              <p:ext uri="{D42A27DB-BD31-4B8C-83A1-F6EECF244321}">
                <p14:modId xmlns:p14="http://schemas.microsoft.com/office/powerpoint/2010/main" val="544243395"/>
              </p:ext>
            </p:extLst>
          </p:nvPr>
        </p:nvGraphicFramePr>
        <p:xfrm>
          <a:off x="685800" y="2063750"/>
          <a:ext cx="10793413" cy="390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704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46A77-1965-0B0F-09F2-533543406064}"/>
              </a:ext>
            </a:extLst>
          </p:cNvPr>
          <p:cNvSpPr>
            <a:spLocks noGrp="1"/>
          </p:cNvSpPr>
          <p:nvPr>
            <p:ph type="title"/>
          </p:nvPr>
        </p:nvSpPr>
        <p:spPr>
          <a:xfrm>
            <a:off x="572493" y="238539"/>
            <a:ext cx="11018520" cy="1434415"/>
          </a:xfrm>
        </p:spPr>
        <p:txBody>
          <a:bodyPr anchor="b">
            <a:normAutofit/>
          </a:bodyPr>
          <a:lstStyle/>
          <a:p>
            <a:r>
              <a:rPr lang="en-CA" sz="5400"/>
              <a:t>Synchro</a:t>
            </a:r>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BA83780E-CDE5-120D-7136-09C618A1AF8B}"/>
              </a:ext>
            </a:extLst>
          </p:cNvPr>
          <p:cNvSpPr>
            <a:spLocks noGrp="1"/>
          </p:cNvSpPr>
          <p:nvPr>
            <p:ph idx="1"/>
          </p:nvPr>
        </p:nvSpPr>
        <p:spPr>
          <a:xfrm>
            <a:off x="572493" y="2071316"/>
            <a:ext cx="6713552" cy="4119172"/>
          </a:xfrm>
        </p:spPr>
        <p:txBody>
          <a:bodyPr anchor="t">
            <a:normAutofit/>
          </a:bodyPr>
          <a:lstStyle/>
          <a:p>
            <a:r>
              <a:rPr lang="en-CA" sz="1900" dirty="0"/>
              <a:t>All </a:t>
            </a:r>
            <a:r>
              <a:rPr lang="en-CA" sz="1900" dirty="0" err="1"/>
              <a:t>STARSkaters</a:t>
            </a:r>
            <a:r>
              <a:rPr lang="en-CA" sz="1900" dirty="0"/>
              <a:t> are encouraged to take part in Synchro</a:t>
            </a:r>
          </a:p>
          <a:p>
            <a:r>
              <a:rPr lang="en-CA" sz="1900" dirty="0"/>
              <a:t>As part of the Skate Canada curriculum, this session is an excellent opportunity to develop skating skills in a fun and supportive atmosphere.</a:t>
            </a:r>
          </a:p>
          <a:p>
            <a:r>
              <a:rPr lang="en-CA" sz="1900" dirty="0"/>
              <a:t>For the skaters, this is a great opportunity to engage in a team environment which complements personal skills learned as a singles figure skater.</a:t>
            </a:r>
          </a:p>
          <a:p>
            <a:r>
              <a:rPr lang="en-CA" sz="1900" dirty="0"/>
              <a:t>The cost is $150 ($25 installments/month) as an add-on to a </a:t>
            </a:r>
            <a:r>
              <a:rPr lang="en-CA" sz="1900" dirty="0" err="1"/>
              <a:t>Starskate</a:t>
            </a:r>
            <a:r>
              <a:rPr lang="en-CA" sz="1900" dirty="0"/>
              <a:t> Registration .</a:t>
            </a:r>
          </a:p>
          <a:p>
            <a:r>
              <a:rPr lang="en-CA" sz="1900"/>
              <a:t>Synchro includes </a:t>
            </a:r>
            <a:r>
              <a:rPr lang="en-CA" sz="1900" dirty="0"/>
              <a:t>ice time, coaching, off-ice classes, the Team portion of competition registration fees</a:t>
            </a:r>
          </a:p>
          <a:p>
            <a:pPr lvl="1"/>
            <a:r>
              <a:rPr lang="en-CA" sz="1900" dirty="0"/>
              <a:t>New team members will also receive a free </a:t>
            </a:r>
            <a:r>
              <a:rPr lang="en-CA" sz="1900" dirty="0" err="1"/>
              <a:t>Sychro</a:t>
            </a:r>
            <a:r>
              <a:rPr lang="en-CA" sz="1900" dirty="0"/>
              <a:t> Jacket </a:t>
            </a:r>
          </a:p>
          <a:p>
            <a:pPr marL="0" indent="0">
              <a:buNone/>
            </a:pPr>
            <a:endParaRPr lang="en-CA" sz="1900" dirty="0"/>
          </a:p>
        </p:txBody>
      </p:sp>
      <p:pic>
        <p:nvPicPr>
          <p:cNvPr id="3" name="Picture 2" descr="A group of people holding a sign&#10;&#10;Description automatically generated">
            <a:extLst>
              <a:ext uri="{FF2B5EF4-FFF2-40B4-BE49-F238E27FC236}">
                <a16:creationId xmlns:a16="http://schemas.microsoft.com/office/drawing/2014/main" id="{71F2504A-EEA4-2F41-3B8F-1830B9DEB9C0}"/>
              </a:ext>
            </a:extLst>
          </p:cNvPr>
          <p:cNvPicPr>
            <a:picLocks noChangeAspect="1"/>
          </p:cNvPicPr>
          <p:nvPr/>
        </p:nvPicPr>
        <p:blipFill>
          <a:blip r:embed="rId2">
            <a:extLst>
              <a:ext uri="{28A0092B-C50C-407E-A947-70E740481C1C}">
                <a14:useLocalDpi xmlns:a14="http://schemas.microsoft.com/office/drawing/2010/main" val="0"/>
              </a:ext>
            </a:extLst>
          </a:blip>
          <a:srcRect l="20504" r="734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8245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6278-4FEF-CACE-7E6C-84CF3350D74E}"/>
              </a:ext>
            </a:extLst>
          </p:cNvPr>
          <p:cNvSpPr>
            <a:spLocks noGrp="1"/>
          </p:cNvSpPr>
          <p:nvPr>
            <p:ph type="title"/>
          </p:nvPr>
        </p:nvSpPr>
        <p:spPr>
          <a:xfrm>
            <a:off x="609600" y="685800"/>
            <a:ext cx="3358776" cy="3886200"/>
          </a:xfrm>
          <a:solidFill>
            <a:srgbClr val="EC864E"/>
          </a:solidFill>
          <a:ln w="28575">
            <a:solidFill>
              <a:schemeClr val="bg1"/>
            </a:solidFill>
          </a:ln>
        </p:spPr>
        <p:txBody>
          <a:bodyPr anchor="t">
            <a:normAutofit/>
          </a:bodyPr>
          <a:lstStyle/>
          <a:p>
            <a:r>
              <a:rPr lang="en-CA" dirty="0">
                <a:solidFill>
                  <a:schemeClr val="bg1"/>
                </a:solidFill>
              </a:rPr>
              <a:t>Events</a:t>
            </a:r>
            <a:br>
              <a:rPr lang="en-CA" dirty="0">
                <a:solidFill>
                  <a:schemeClr val="tx1"/>
                </a:solidFill>
              </a:rPr>
            </a:br>
            <a:endParaRPr lang="en-CA" dirty="0">
              <a:solidFill>
                <a:schemeClr val="tx1"/>
              </a:solidFill>
            </a:endParaRPr>
          </a:p>
        </p:txBody>
      </p:sp>
      <p:graphicFrame>
        <p:nvGraphicFramePr>
          <p:cNvPr id="18" name="Content Placeholder 2">
            <a:extLst>
              <a:ext uri="{FF2B5EF4-FFF2-40B4-BE49-F238E27FC236}">
                <a16:creationId xmlns:a16="http://schemas.microsoft.com/office/drawing/2014/main" id="{10E0F239-0309-FB5C-9E5C-B1A86C1FF25F}"/>
              </a:ext>
            </a:extLst>
          </p:cNvPr>
          <p:cNvGraphicFramePr>
            <a:graphicFrameLocks noGrp="1"/>
          </p:cNvGraphicFramePr>
          <p:nvPr>
            <p:ph idx="1"/>
            <p:extLst>
              <p:ext uri="{D42A27DB-BD31-4B8C-83A1-F6EECF244321}">
                <p14:modId xmlns:p14="http://schemas.microsoft.com/office/powerpoint/2010/main" val="3542348035"/>
              </p:ext>
            </p:extLst>
          </p:nvPr>
        </p:nvGraphicFramePr>
        <p:xfrm>
          <a:off x="5037984" y="591671"/>
          <a:ext cx="6544416" cy="4666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021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1058</TotalTime>
  <Words>1452</Words>
  <Application>Microsoft Office PowerPoint</Application>
  <PresentationFormat>Widescreen</PresentationFormat>
  <Paragraphs>110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Arial</vt:lpstr>
      <vt:lpstr>Office Theme</vt:lpstr>
      <vt:lpstr>JUMPSTART &amp; JUNIOR PARENT MEETING</vt:lpstr>
      <vt:lpstr>Welcome to Starskate!   Jumpstart  and  Junior  Programming</vt:lpstr>
      <vt:lpstr>REMINDER: Your Account               </vt:lpstr>
      <vt:lpstr>City Subsidy</vt:lpstr>
      <vt:lpstr>PowerPoint Presentation</vt:lpstr>
      <vt:lpstr>Program Specifics</vt:lpstr>
      <vt:lpstr>Assessments</vt:lpstr>
      <vt:lpstr>Synchro</vt:lpstr>
      <vt:lpstr>Events </vt:lpstr>
      <vt:lpstr>Events</vt:lpstr>
      <vt:lpstr>Competition Hosts</vt:lpstr>
      <vt:lpstr>Healthy Kids! Active Kids! Fundraiser</vt:lpstr>
      <vt:lpstr>Key areas to review in your Terms and conditions https://www.sherwoodparkdaleskatingclub.com/</vt:lpstr>
      <vt:lpstr>Program assistants AND THE STARSKATE PROGRAM</vt:lpstr>
      <vt:lpstr>PRIVATE or Semi-Private LESSONS  Optional Recommended for Star 2 and up though not required </vt:lpstr>
      <vt:lpstr>PowerPoint Presentation</vt:lpstr>
      <vt:lpstr>Club Apparel</vt:lpstr>
      <vt:lpstr>Team spirit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PARENT MEETING</dc:title>
  <dc:creator>Laurie Godfrey</dc:creator>
  <cp:lastModifiedBy>Laurie Godfrey</cp:lastModifiedBy>
  <cp:revision>17</cp:revision>
  <dcterms:created xsi:type="dcterms:W3CDTF">2023-10-02T10:22:05Z</dcterms:created>
  <dcterms:modified xsi:type="dcterms:W3CDTF">2025-10-01T11:35:17Z</dcterms:modified>
</cp:coreProperties>
</file>